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0" r:id="rId3"/>
    <p:sldId id="271" r:id="rId4"/>
    <p:sldId id="294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68" r:id="rId28"/>
  </p:sldIdLst>
  <p:sldSz cx="9144000" cy="6858000" type="screen4x3"/>
  <p:notesSz cx="6718300" cy="9867900"/>
  <p:embeddedFontLst>
    <p:embeddedFont>
      <p:font typeface="Rdg Vesta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7EAF35"/>
    <a:srgbClr val="D799A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 varScale="1">
        <p:scale>
          <a:sx n="88" d="100"/>
          <a:sy n="88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010708\Desktop\traf\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2661332313226"/>
          <c:y val="3.4232855599513237E-2"/>
          <c:w val="0.65044909872095968"/>
          <c:h val="0.80054664582483237"/>
        </c:manualLayout>
      </c:layout>
      <c:lineChart>
        <c:grouping val="standard"/>
        <c:varyColors val="0"/>
        <c:ser>
          <c:idx val="0"/>
          <c:order val="0"/>
          <c:tx>
            <c:v>Proposed System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rgbClr val="00B050"/>
                </a:solidFill>
                <a:prstDash val="sysDot"/>
              </a:ln>
            </c:spPr>
            <c:trendlineType val="movingAvg"/>
            <c:period val="20"/>
            <c:dispRSqr val="0"/>
            <c:dispEq val="0"/>
          </c:trendline>
          <c:cat>
            <c:numRef>
              <c:f>Sheet1!$A$1:$A$1515</c:f>
              <c:numCache>
                <c:formatCode>General</c:formatCode>
                <c:ptCount val="15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</c:numCache>
            </c:numRef>
          </c:cat>
          <c:val>
            <c:numRef>
              <c:f>Sheet1!$F$1:$F$1515</c:f>
              <c:numCache>
                <c:formatCode>General</c:formatCode>
                <c:ptCount val="1515"/>
                <c:pt idx="0">
                  <c:v>147</c:v>
                </c:pt>
                <c:pt idx="1">
                  <c:v>177.66666666666652</c:v>
                </c:pt>
                <c:pt idx="2">
                  <c:v>266.75</c:v>
                </c:pt>
                <c:pt idx="3">
                  <c:v>164</c:v>
                </c:pt>
                <c:pt idx="4">
                  <c:v>141.16666666666652</c:v>
                </c:pt>
                <c:pt idx="5">
                  <c:v>160.28571428571428</c:v>
                </c:pt>
                <c:pt idx="6">
                  <c:v>169.5</c:v>
                </c:pt>
                <c:pt idx="7">
                  <c:v>121.55555555555529</c:v>
                </c:pt>
                <c:pt idx="8">
                  <c:v>146.19999999999999</c:v>
                </c:pt>
                <c:pt idx="9">
                  <c:v>160.72727272727272</c:v>
                </c:pt>
                <c:pt idx="10">
                  <c:v>147.58333333333388</c:v>
                </c:pt>
                <c:pt idx="11">
                  <c:v>134.5384615384616</c:v>
                </c:pt>
                <c:pt idx="12">
                  <c:v>140.6428571428566</c:v>
                </c:pt>
                <c:pt idx="13">
                  <c:v>167.2</c:v>
                </c:pt>
                <c:pt idx="14">
                  <c:v>180.6875</c:v>
                </c:pt>
                <c:pt idx="15">
                  <c:v>126.58823529411769</c:v>
                </c:pt>
                <c:pt idx="16">
                  <c:v>151.77777777777752</c:v>
                </c:pt>
                <c:pt idx="17">
                  <c:v>177.15789473684103</c:v>
                </c:pt>
                <c:pt idx="18">
                  <c:v>149.5</c:v>
                </c:pt>
                <c:pt idx="19">
                  <c:v>150.76190476190416</c:v>
                </c:pt>
                <c:pt idx="20">
                  <c:v>145.54545454545453</c:v>
                </c:pt>
                <c:pt idx="21">
                  <c:v>180.39130434782686</c:v>
                </c:pt>
                <c:pt idx="22">
                  <c:v>159.79166666666652</c:v>
                </c:pt>
                <c:pt idx="23">
                  <c:v>146.72</c:v>
                </c:pt>
                <c:pt idx="24">
                  <c:v>171.07692307692307</c:v>
                </c:pt>
                <c:pt idx="25">
                  <c:v>160.5185185185185</c:v>
                </c:pt>
                <c:pt idx="26">
                  <c:v>169.32142857142961</c:v>
                </c:pt>
                <c:pt idx="27">
                  <c:v>156.48275862069019</c:v>
                </c:pt>
                <c:pt idx="28">
                  <c:v>133.80000000000001</c:v>
                </c:pt>
                <c:pt idx="29">
                  <c:v>165.70967741935431</c:v>
                </c:pt>
                <c:pt idx="30">
                  <c:v>153.34374999999997</c:v>
                </c:pt>
                <c:pt idx="31">
                  <c:v>181.21212121212122</c:v>
                </c:pt>
                <c:pt idx="32">
                  <c:v>140.05882352941177</c:v>
                </c:pt>
                <c:pt idx="33">
                  <c:v>159.80000000000001</c:v>
                </c:pt>
                <c:pt idx="34">
                  <c:v>182.19444444444446</c:v>
                </c:pt>
                <c:pt idx="35">
                  <c:v>165.37837837837841</c:v>
                </c:pt>
                <c:pt idx="36">
                  <c:v>162.92105263157839</c:v>
                </c:pt>
                <c:pt idx="37">
                  <c:v>163.76923076923075</c:v>
                </c:pt>
                <c:pt idx="38">
                  <c:v>164.375</c:v>
                </c:pt>
                <c:pt idx="39">
                  <c:v>171.58536585365854</c:v>
                </c:pt>
                <c:pt idx="40">
                  <c:v>188.85714285714391</c:v>
                </c:pt>
                <c:pt idx="41">
                  <c:v>168.27906976744077</c:v>
                </c:pt>
                <c:pt idx="42">
                  <c:v>178.11363636363637</c:v>
                </c:pt>
                <c:pt idx="43">
                  <c:v>181.66666666666652</c:v>
                </c:pt>
                <c:pt idx="44">
                  <c:v>181.82608695652246</c:v>
                </c:pt>
                <c:pt idx="45">
                  <c:v>190.87234042553251</c:v>
                </c:pt>
                <c:pt idx="46">
                  <c:v>184.10416666666652</c:v>
                </c:pt>
                <c:pt idx="47">
                  <c:v>175.83673469387699</c:v>
                </c:pt>
                <c:pt idx="48">
                  <c:v>176.26</c:v>
                </c:pt>
                <c:pt idx="49">
                  <c:v>185.62745098039221</c:v>
                </c:pt>
                <c:pt idx="50">
                  <c:v>169.61538461538458</c:v>
                </c:pt>
                <c:pt idx="51">
                  <c:v>179.77358490565973</c:v>
                </c:pt>
                <c:pt idx="52">
                  <c:v>169.37037037037041</c:v>
                </c:pt>
                <c:pt idx="53">
                  <c:v>204.61818181818182</c:v>
                </c:pt>
                <c:pt idx="54">
                  <c:v>200.46428571428572</c:v>
                </c:pt>
                <c:pt idx="55">
                  <c:v>197.33333333333388</c:v>
                </c:pt>
                <c:pt idx="56">
                  <c:v>226.4655172413793</c:v>
                </c:pt>
                <c:pt idx="57">
                  <c:v>177.98305084745763</c:v>
                </c:pt>
                <c:pt idx="58">
                  <c:v>238.48333333333403</c:v>
                </c:pt>
                <c:pt idx="59">
                  <c:v>185.26229508196718</c:v>
                </c:pt>
                <c:pt idx="60">
                  <c:v>190.64516129032151</c:v>
                </c:pt>
                <c:pt idx="61">
                  <c:v>185.60317460317387</c:v>
                </c:pt>
                <c:pt idx="62">
                  <c:v>190.625</c:v>
                </c:pt>
                <c:pt idx="63">
                  <c:v>185.87692307692362</c:v>
                </c:pt>
                <c:pt idx="64">
                  <c:v>189.75757575757575</c:v>
                </c:pt>
                <c:pt idx="65">
                  <c:v>221.67164179104407</c:v>
                </c:pt>
                <c:pt idx="66">
                  <c:v>166.66176470588158</c:v>
                </c:pt>
                <c:pt idx="67">
                  <c:v>172.59420289855072</c:v>
                </c:pt>
                <c:pt idx="68">
                  <c:v>175.42857142857142</c:v>
                </c:pt>
                <c:pt idx="69">
                  <c:v>221.77464788732448</c:v>
                </c:pt>
                <c:pt idx="70">
                  <c:v>222.38888888888985</c:v>
                </c:pt>
                <c:pt idx="71">
                  <c:v>193.72602739726082</c:v>
                </c:pt>
                <c:pt idx="72">
                  <c:v>204.97297297297297</c:v>
                </c:pt>
                <c:pt idx="73">
                  <c:v>198.17333333333337</c:v>
                </c:pt>
                <c:pt idx="74">
                  <c:v>210.17105263157788</c:v>
                </c:pt>
                <c:pt idx="75">
                  <c:v>186.5584415584423</c:v>
                </c:pt>
                <c:pt idx="76">
                  <c:v>230.71794871794873</c:v>
                </c:pt>
                <c:pt idx="77">
                  <c:v>194.91139240506382</c:v>
                </c:pt>
                <c:pt idx="78">
                  <c:v>201.05</c:v>
                </c:pt>
                <c:pt idx="79">
                  <c:v>192.03703703703778</c:v>
                </c:pt>
                <c:pt idx="80">
                  <c:v>220.58536585365854</c:v>
                </c:pt>
                <c:pt idx="81">
                  <c:v>239.32530120481928</c:v>
                </c:pt>
                <c:pt idx="82">
                  <c:v>196.15476190476116</c:v>
                </c:pt>
                <c:pt idx="83">
                  <c:v>188.48235294117646</c:v>
                </c:pt>
                <c:pt idx="84">
                  <c:v>201.04651162790643</c:v>
                </c:pt>
                <c:pt idx="85">
                  <c:v>267.44827586206895</c:v>
                </c:pt>
                <c:pt idx="86">
                  <c:v>205.79545454545453</c:v>
                </c:pt>
                <c:pt idx="87">
                  <c:v>207.91011235955057</c:v>
                </c:pt>
                <c:pt idx="88">
                  <c:v>198.74444444444438</c:v>
                </c:pt>
                <c:pt idx="89">
                  <c:v>237.64835164835111</c:v>
                </c:pt>
                <c:pt idx="90">
                  <c:v>186.63043478260869</c:v>
                </c:pt>
                <c:pt idx="91">
                  <c:v>184.91397849462365</c:v>
                </c:pt>
                <c:pt idx="92">
                  <c:v>219.59574468085052</c:v>
                </c:pt>
                <c:pt idx="93">
                  <c:v>215.56842105263283</c:v>
                </c:pt>
                <c:pt idx="94">
                  <c:v>235.01041666666666</c:v>
                </c:pt>
                <c:pt idx="95">
                  <c:v>200.03092783505161</c:v>
                </c:pt>
                <c:pt idx="96">
                  <c:v>205.59183673469443</c:v>
                </c:pt>
                <c:pt idx="97">
                  <c:v>217.88888888888985</c:v>
                </c:pt>
                <c:pt idx="98">
                  <c:v>206.53</c:v>
                </c:pt>
                <c:pt idx="99">
                  <c:v>215.009900990099</c:v>
                </c:pt>
                <c:pt idx="100">
                  <c:v>252.5392156862745</c:v>
                </c:pt>
                <c:pt idx="101">
                  <c:v>206.81553398058253</c:v>
                </c:pt>
                <c:pt idx="102">
                  <c:v>224.25961538461539</c:v>
                </c:pt>
                <c:pt idx="103">
                  <c:v>228.06666666666658</c:v>
                </c:pt>
                <c:pt idx="104">
                  <c:v>225.9433962264151</c:v>
                </c:pt>
                <c:pt idx="105">
                  <c:v>207.97196261682188</c:v>
                </c:pt>
                <c:pt idx="106">
                  <c:v>215.96296296296296</c:v>
                </c:pt>
                <c:pt idx="107">
                  <c:v>190.77981651376138</c:v>
                </c:pt>
                <c:pt idx="108">
                  <c:v>300.0272727272714</c:v>
                </c:pt>
                <c:pt idx="109">
                  <c:v>208.07207207207205</c:v>
                </c:pt>
                <c:pt idx="110">
                  <c:v>211.38392857142861</c:v>
                </c:pt>
                <c:pt idx="111">
                  <c:v>220.99115044247787</c:v>
                </c:pt>
                <c:pt idx="112">
                  <c:v>269.94736842105266</c:v>
                </c:pt>
                <c:pt idx="113">
                  <c:v>197.21739130434713</c:v>
                </c:pt>
                <c:pt idx="114">
                  <c:v>240.24137931034483</c:v>
                </c:pt>
                <c:pt idx="115">
                  <c:v>233.94017094017093</c:v>
                </c:pt>
                <c:pt idx="116">
                  <c:v>227.09322033898363</c:v>
                </c:pt>
                <c:pt idx="117">
                  <c:v>208.53781512604988</c:v>
                </c:pt>
                <c:pt idx="118">
                  <c:v>201.2166666666659</c:v>
                </c:pt>
                <c:pt idx="119">
                  <c:v>267.90909090909093</c:v>
                </c:pt>
                <c:pt idx="120">
                  <c:v>210.06557377049126</c:v>
                </c:pt>
                <c:pt idx="121">
                  <c:v>236.96747967479681</c:v>
                </c:pt>
                <c:pt idx="122">
                  <c:v>201.63709677419354</c:v>
                </c:pt>
                <c:pt idx="123">
                  <c:v>203.92000000000004</c:v>
                </c:pt>
                <c:pt idx="124">
                  <c:v>229.66666666666652</c:v>
                </c:pt>
                <c:pt idx="125">
                  <c:v>235.33858267716536</c:v>
                </c:pt>
                <c:pt idx="126">
                  <c:v>253.6875</c:v>
                </c:pt>
                <c:pt idx="127">
                  <c:v>221.59689922480547</c:v>
                </c:pt>
                <c:pt idx="128">
                  <c:v>220.39230769230781</c:v>
                </c:pt>
                <c:pt idx="129">
                  <c:v>251.38167938931369</c:v>
                </c:pt>
                <c:pt idx="130">
                  <c:v>227.87121212121212</c:v>
                </c:pt>
                <c:pt idx="131">
                  <c:v>251.93984962406012</c:v>
                </c:pt>
                <c:pt idx="132">
                  <c:v>222.86567164179098</c:v>
                </c:pt>
                <c:pt idx="133">
                  <c:v>216.9111111111111</c:v>
                </c:pt>
                <c:pt idx="134">
                  <c:v>237.54411764705878</c:v>
                </c:pt>
                <c:pt idx="135">
                  <c:v>225.51824817518249</c:v>
                </c:pt>
                <c:pt idx="136">
                  <c:v>206.84782608695664</c:v>
                </c:pt>
                <c:pt idx="137">
                  <c:v>275.23021582733816</c:v>
                </c:pt>
                <c:pt idx="138">
                  <c:v>244.99285714285713</c:v>
                </c:pt>
                <c:pt idx="139">
                  <c:v>215.73758865248226</c:v>
                </c:pt>
                <c:pt idx="140">
                  <c:v>209.55633802816956</c:v>
                </c:pt>
                <c:pt idx="141">
                  <c:v>236.14685314685198</c:v>
                </c:pt>
                <c:pt idx="142">
                  <c:v>253.19444444444446</c:v>
                </c:pt>
                <c:pt idx="143">
                  <c:v>236.09655172413667</c:v>
                </c:pt>
                <c:pt idx="144">
                  <c:v>219.27397260273972</c:v>
                </c:pt>
                <c:pt idx="145">
                  <c:v>240.10204081632708</c:v>
                </c:pt>
                <c:pt idx="146">
                  <c:v>223.34459459459387</c:v>
                </c:pt>
                <c:pt idx="147">
                  <c:v>227.57046979865717</c:v>
                </c:pt>
                <c:pt idx="148">
                  <c:v>257.17333333333431</c:v>
                </c:pt>
                <c:pt idx="149">
                  <c:v>208.18543046357621</c:v>
                </c:pt>
                <c:pt idx="150">
                  <c:v>265.89473684210367</c:v>
                </c:pt>
                <c:pt idx="151">
                  <c:v>219.79738562091498</c:v>
                </c:pt>
                <c:pt idx="152">
                  <c:v>219.55194805194807</c:v>
                </c:pt>
                <c:pt idx="153">
                  <c:v>237.01935483870955</c:v>
                </c:pt>
                <c:pt idx="154">
                  <c:v>227.19871794871801</c:v>
                </c:pt>
                <c:pt idx="155">
                  <c:v>254.52229299363111</c:v>
                </c:pt>
                <c:pt idx="156">
                  <c:v>219.84810126582278</c:v>
                </c:pt>
                <c:pt idx="157">
                  <c:v>216.24528301886716</c:v>
                </c:pt>
                <c:pt idx="158">
                  <c:v>264.33124999999899</c:v>
                </c:pt>
                <c:pt idx="159">
                  <c:v>287.09316770186325</c:v>
                </c:pt>
                <c:pt idx="160">
                  <c:v>285.93209876543199</c:v>
                </c:pt>
                <c:pt idx="161">
                  <c:v>228.26380368098106</c:v>
                </c:pt>
                <c:pt idx="162">
                  <c:v>243.85975609756099</c:v>
                </c:pt>
                <c:pt idx="163">
                  <c:v>215.81212121212121</c:v>
                </c:pt>
                <c:pt idx="164">
                  <c:v>221.73493975903614</c:v>
                </c:pt>
                <c:pt idx="165">
                  <c:v>258.43712574850042</c:v>
                </c:pt>
                <c:pt idx="166">
                  <c:v>224.01190476190416</c:v>
                </c:pt>
                <c:pt idx="167">
                  <c:v>240.82840236686445</c:v>
                </c:pt>
                <c:pt idx="168">
                  <c:v>248.4470588235294</c:v>
                </c:pt>
                <c:pt idx="169">
                  <c:v>217.23976608187061</c:v>
                </c:pt>
                <c:pt idx="170">
                  <c:v>207.05232558139588</c:v>
                </c:pt>
                <c:pt idx="171">
                  <c:v>248.19653179190675</c:v>
                </c:pt>
                <c:pt idx="172">
                  <c:v>222.58620689655174</c:v>
                </c:pt>
                <c:pt idx="173">
                  <c:v>265.8</c:v>
                </c:pt>
                <c:pt idx="174">
                  <c:v>253.31818181818181</c:v>
                </c:pt>
                <c:pt idx="175">
                  <c:v>229.56497175141232</c:v>
                </c:pt>
                <c:pt idx="176">
                  <c:v>217.14044943820224</c:v>
                </c:pt>
                <c:pt idx="177">
                  <c:v>233.19553072625624</c:v>
                </c:pt>
                <c:pt idx="178">
                  <c:v>240.91666666666652</c:v>
                </c:pt>
                <c:pt idx="179">
                  <c:v>238.69613259668509</c:v>
                </c:pt>
                <c:pt idx="180">
                  <c:v>242.75274725274724</c:v>
                </c:pt>
                <c:pt idx="181">
                  <c:v>234.8360655737705</c:v>
                </c:pt>
                <c:pt idx="182">
                  <c:v>232.58695652173921</c:v>
                </c:pt>
                <c:pt idx="183">
                  <c:v>235.96216216216212</c:v>
                </c:pt>
                <c:pt idx="184">
                  <c:v>230.30645161290383</c:v>
                </c:pt>
                <c:pt idx="185">
                  <c:v>268.20320855614864</c:v>
                </c:pt>
                <c:pt idx="186">
                  <c:v>292.54255319148939</c:v>
                </c:pt>
                <c:pt idx="187">
                  <c:v>276.92063492063369</c:v>
                </c:pt>
                <c:pt idx="188">
                  <c:v>254.09473684210582</c:v>
                </c:pt>
                <c:pt idx="189">
                  <c:v>250.59685863874338</c:v>
                </c:pt>
                <c:pt idx="190">
                  <c:v>244.77083333333334</c:v>
                </c:pt>
                <c:pt idx="191">
                  <c:v>207.1450777202065</c:v>
                </c:pt>
                <c:pt idx="192">
                  <c:v>231.16494845360847</c:v>
                </c:pt>
                <c:pt idx="193">
                  <c:v>240.51282051282061</c:v>
                </c:pt>
                <c:pt idx="194">
                  <c:v>272.95918367347002</c:v>
                </c:pt>
                <c:pt idx="195">
                  <c:v>270.51269035533102</c:v>
                </c:pt>
                <c:pt idx="196">
                  <c:v>224.85858585858639</c:v>
                </c:pt>
                <c:pt idx="197">
                  <c:v>204.41206030150755</c:v>
                </c:pt>
                <c:pt idx="198">
                  <c:v>219.73999999999998</c:v>
                </c:pt>
                <c:pt idx="199">
                  <c:v>229.0597014925373</c:v>
                </c:pt>
                <c:pt idx="200">
                  <c:v>218.79207920792081</c:v>
                </c:pt>
                <c:pt idx="201">
                  <c:v>257.39408866995234</c:v>
                </c:pt>
                <c:pt idx="202">
                  <c:v>240.72058823529414</c:v>
                </c:pt>
                <c:pt idx="203">
                  <c:v>258.58048780487832</c:v>
                </c:pt>
                <c:pt idx="204">
                  <c:v>196.68446601941747</c:v>
                </c:pt>
                <c:pt idx="205">
                  <c:v>236.71980676328448</c:v>
                </c:pt>
                <c:pt idx="206">
                  <c:v>234.24519230769241</c:v>
                </c:pt>
                <c:pt idx="207">
                  <c:v>291.66028708134115</c:v>
                </c:pt>
                <c:pt idx="208">
                  <c:v>234.11428571428507</c:v>
                </c:pt>
                <c:pt idx="209">
                  <c:v>257.62559241706168</c:v>
                </c:pt>
                <c:pt idx="210">
                  <c:v>227.04716981132074</c:v>
                </c:pt>
                <c:pt idx="211">
                  <c:v>253.01408450704156</c:v>
                </c:pt>
                <c:pt idx="212">
                  <c:v>287.63084112149653</c:v>
                </c:pt>
                <c:pt idx="213">
                  <c:v>263.96279069767394</c:v>
                </c:pt>
                <c:pt idx="214">
                  <c:v>235.29166666666652</c:v>
                </c:pt>
                <c:pt idx="215">
                  <c:v>228.17972350230372</c:v>
                </c:pt>
                <c:pt idx="216">
                  <c:v>246.67889908256882</c:v>
                </c:pt>
                <c:pt idx="217">
                  <c:v>252.82191780822046</c:v>
                </c:pt>
                <c:pt idx="218">
                  <c:v>238.49545454545461</c:v>
                </c:pt>
                <c:pt idx="219">
                  <c:v>235.32126696832637</c:v>
                </c:pt>
                <c:pt idx="220">
                  <c:v>224.57657657657612</c:v>
                </c:pt>
                <c:pt idx="221">
                  <c:v>244.71300448430418</c:v>
                </c:pt>
                <c:pt idx="222">
                  <c:v>242.65625</c:v>
                </c:pt>
                <c:pt idx="223">
                  <c:v>279.62666666666672</c:v>
                </c:pt>
                <c:pt idx="224">
                  <c:v>221.81858407079645</c:v>
                </c:pt>
                <c:pt idx="225">
                  <c:v>289.29074889867684</c:v>
                </c:pt>
                <c:pt idx="226">
                  <c:v>249.81140350877197</c:v>
                </c:pt>
                <c:pt idx="227">
                  <c:v>244.67685589519573</c:v>
                </c:pt>
                <c:pt idx="228">
                  <c:v>242.80434782608751</c:v>
                </c:pt>
                <c:pt idx="229">
                  <c:v>262.36363636363637</c:v>
                </c:pt>
                <c:pt idx="230">
                  <c:v>230.65948275862081</c:v>
                </c:pt>
                <c:pt idx="231">
                  <c:v>217.18454935622395</c:v>
                </c:pt>
                <c:pt idx="232">
                  <c:v>284.30341880341882</c:v>
                </c:pt>
                <c:pt idx="233">
                  <c:v>226.71063829787161</c:v>
                </c:pt>
                <c:pt idx="234">
                  <c:v>250.16949152542381</c:v>
                </c:pt>
                <c:pt idx="235">
                  <c:v>240.87341772151845</c:v>
                </c:pt>
                <c:pt idx="236">
                  <c:v>252.36974789915968</c:v>
                </c:pt>
                <c:pt idx="237">
                  <c:v>383.8786610878675</c:v>
                </c:pt>
                <c:pt idx="238">
                  <c:v>229.3125</c:v>
                </c:pt>
                <c:pt idx="239">
                  <c:v>265.98340248962654</c:v>
                </c:pt>
                <c:pt idx="240">
                  <c:v>257.3057851239692</c:v>
                </c:pt>
                <c:pt idx="241">
                  <c:v>261.83539094650064</c:v>
                </c:pt>
                <c:pt idx="242">
                  <c:v>302.41393442622774</c:v>
                </c:pt>
                <c:pt idx="243">
                  <c:v>238.22857142857112</c:v>
                </c:pt>
                <c:pt idx="244">
                  <c:v>253.10162601626021</c:v>
                </c:pt>
                <c:pt idx="245">
                  <c:v>287.70850202429125</c:v>
                </c:pt>
                <c:pt idx="246">
                  <c:v>227</c:v>
                </c:pt>
                <c:pt idx="247">
                  <c:v>273.43775100401604</c:v>
                </c:pt>
                <c:pt idx="248">
                  <c:v>274.55200000000002</c:v>
                </c:pt>
                <c:pt idx="249">
                  <c:v>303.29083665338646</c:v>
                </c:pt>
                <c:pt idx="250">
                  <c:v>254.20634920634922</c:v>
                </c:pt>
                <c:pt idx="251">
                  <c:v>273.97628458498025</c:v>
                </c:pt>
                <c:pt idx="252">
                  <c:v>270.01968503937178</c:v>
                </c:pt>
                <c:pt idx="253">
                  <c:v>282.70980392156872</c:v>
                </c:pt>
                <c:pt idx="254">
                  <c:v>270.33593749999881</c:v>
                </c:pt>
                <c:pt idx="255">
                  <c:v>246.71984435797665</c:v>
                </c:pt>
                <c:pt idx="256">
                  <c:v>257.90697674418374</c:v>
                </c:pt>
                <c:pt idx="257">
                  <c:v>280.32818532818396</c:v>
                </c:pt>
                <c:pt idx="258">
                  <c:v>231.43076923076922</c:v>
                </c:pt>
                <c:pt idx="259">
                  <c:v>255.4865900383142</c:v>
                </c:pt>
                <c:pt idx="260">
                  <c:v>235.08778625954199</c:v>
                </c:pt>
                <c:pt idx="261">
                  <c:v>283</c:v>
                </c:pt>
                <c:pt idx="262">
                  <c:v>229.39772727272782</c:v>
                </c:pt>
                <c:pt idx="263">
                  <c:v>251.2</c:v>
                </c:pt>
                <c:pt idx="264">
                  <c:v>233.01503759398497</c:v>
                </c:pt>
                <c:pt idx="265">
                  <c:v>224.02996254681594</c:v>
                </c:pt>
                <c:pt idx="266">
                  <c:v>243.57462686567163</c:v>
                </c:pt>
                <c:pt idx="267">
                  <c:v>242.17472118959054</c:v>
                </c:pt>
                <c:pt idx="268">
                  <c:v>280.35925925925926</c:v>
                </c:pt>
                <c:pt idx="269">
                  <c:v>235.0295202952023</c:v>
                </c:pt>
                <c:pt idx="270">
                  <c:v>252.37132352941177</c:v>
                </c:pt>
                <c:pt idx="271">
                  <c:v>265.91208791208669</c:v>
                </c:pt>
                <c:pt idx="272">
                  <c:v>248</c:v>
                </c:pt>
                <c:pt idx="273">
                  <c:v>265.02545454545429</c:v>
                </c:pt>
                <c:pt idx="274">
                  <c:v>278.37318840579695</c:v>
                </c:pt>
                <c:pt idx="275">
                  <c:v>246.55595667870037</c:v>
                </c:pt>
                <c:pt idx="276">
                  <c:v>260.4064748201439</c:v>
                </c:pt>
                <c:pt idx="277">
                  <c:v>288.30465949820763</c:v>
                </c:pt>
                <c:pt idx="278">
                  <c:v>238.24642857142857</c:v>
                </c:pt>
                <c:pt idx="279">
                  <c:v>280.12099644127892</c:v>
                </c:pt>
                <c:pt idx="280">
                  <c:v>244.58865248227005</c:v>
                </c:pt>
                <c:pt idx="281">
                  <c:v>264.30742049469967</c:v>
                </c:pt>
                <c:pt idx="282">
                  <c:v>258.43309859154863</c:v>
                </c:pt>
                <c:pt idx="283">
                  <c:v>287.48070175438488</c:v>
                </c:pt>
                <c:pt idx="284">
                  <c:v>266.05944055944224</c:v>
                </c:pt>
                <c:pt idx="285">
                  <c:v>240.99651567944173</c:v>
                </c:pt>
                <c:pt idx="286">
                  <c:v>272.90624999999881</c:v>
                </c:pt>
                <c:pt idx="287">
                  <c:v>278.84775086505232</c:v>
                </c:pt>
                <c:pt idx="288">
                  <c:v>226.87586206896552</c:v>
                </c:pt>
                <c:pt idx="289">
                  <c:v>290.64948453608412</c:v>
                </c:pt>
                <c:pt idx="290">
                  <c:v>260.93835616438196</c:v>
                </c:pt>
                <c:pt idx="291">
                  <c:v>293.32081911262799</c:v>
                </c:pt>
                <c:pt idx="292">
                  <c:v>254.28571428571428</c:v>
                </c:pt>
                <c:pt idx="293">
                  <c:v>215.58644067796686</c:v>
                </c:pt>
                <c:pt idx="294">
                  <c:v>307.76013513513516</c:v>
                </c:pt>
                <c:pt idx="295">
                  <c:v>277.67676767676772</c:v>
                </c:pt>
                <c:pt idx="296">
                  <c:v>277.04697986577179</c:v>
                </c:pt>
                <c:pt idx="297">
                  <c:v>271.6153846153847</c:v>
                </c:pt>
                <c:pt idx="298">
                  <c:v>280.2</c:v>
                </c:pt>
                <c:pt idx="299">
                  <c:v>261.96677740863572</c:v>
                </c:pt>
                <c:pt idx="300">
                  <c:v>226.89403973509988</c:v>
                </c:pt>
                <c:pt idx="301">
                  <c:v>219.79867986798681</c:v>
                </c:pt>
                <c:pt idx="302">
                  <c:v>252.31907894736838</c:v>
                </c:pt>
                <c:pt idx="303">
                  <c:v>313.74098360655864</c:v>
                </c:pt>
                <c:pt idx="304">
                  <c:v>239.11764705882408</c:v>
                </c:pt>
                <c:pt idx="305">
                  <c:v>291.08794788273678</c:v>
                </c:pt>
                <c:pt idx="306">
                  <c:v>260.27597402597399</c:v>
                </c:pt>
                <c:pt idx="307">
                  <c:v>252.48543689320496</c:v>
                </c:pt>
                <c:pt idx="308">
                  <c:v>257.12258064516232</c:v>
                </c:pt>
                <c:pt idx="309">
                  <c:v>278.51125401929193</c:v>
                </c:pt>
                <c:pt idx="310">
                  <c:v>235.24358974358901</c:v>
                </c:pt>
                <c:pt idx="311">
                  <c:v>254.65814696485623</c:v>
                </c:pt>
                <c:pt idx="312">
                  <c:v>298.78025477706899</c:v>
                </c:pt>
                <c:pt idx="313">
                  <c:v>227.99682539682539</c:v>
                </c:pt>
                <c:pt idx="314">
                  <c:v>275.50632911392404</c:v>
                </c:pt>
                <c:pt idx="315">
                  <c:v>256.05993690851699</c:v>
                </c:pt>
                <c:pt idx="316">
                  <c:v>284.27987421383773</c:v>
                </c:pt>
                <c:pt idx="317">
                  <c:v>271.89968652037732</c:v>
                </c:pt>
                <c:pt idx="318">
                  <c:v>356.12187499999999</c:v>
                </c:pt>
                <c:pt idx="319">
                  <c:v>277.37071651090343</c:v>
                </c:pt>
                <c:pt idx="320">
                  <c:v>226.49689440993788</c:v>
                </c:pt>
                <c:pt idx="321">
                  <c:v>231.62848297213677</c:v>
                </c:pt>
                <c:pt idx="322">
                  <c:v>271.90432098765399</c:v>
                </c:pt>
                <c:pt idx="323">
                  <c:v>251.36307692307693</c:v>
                </c:pt>
                <c:pt idx="324">
                  <c:v>267.79141104294308</c:v>
                </c:pt>
                <c:pt idx="325">
                  <c:v>295.02752293577964</c:v>
                </c:pt>
                <c:pt idx="326">
                  <c:v>247.86585365853659</c:v>
                </c:pt>
                <c:pt idx="327">
                  <c:v>277.17021276595744</c:v>
                </c:pt>
                <c:pt idx="328">
                  <c:v>266.76969696969695</c:v>
                </c:pt>
                <c:pt idx="329">
                  <c:v>285.81570996978854</c:v>
                </c:pt>
                <c:pt idx="330">
                  <c:v>274.76807228915675</c:v>
                </c:pt>
                <c:pt idx="331">
                  <c:v>284.50750750750723</c:v>
                </c:pt>
                <c:pt idx="332">
                  <c:v>368.55089820359279</c:v>
                </c:pt>
                <c:pt idx="333">
                  <c:v>294.6477611940324</c:v>
                </c:pt>
                <c:pt idx="334">
                  <c:v>275.32738095237988</c:v>
                </c:pt>
                <c:pt idx="335">
                  <c:v>273.19287833827894</c:v>
                </c:pt>
                <c:pt idx="336">
                  <c:v>243.87278106508876</c:v>
                </c:pt>
                <c:pt idx="337">
                  <c:v>250.10029498525074</c:v>
                </c:pt>
                <c:pt idx="338">
                  <c:v>277.95294117647057</c:v>
                </c:pt>
                <c:pt idx="339">
                  <c:v>262.80938416422288</c:v>
                </c:pt>
                <c:pt idx="340">
                  <c:v>232.64035087719299</c:v>
                </c:pt>
                <c:pt idx="341">
                  <c:v>278.14285714285836</c:v>
                </c:pt>
                <c:pt idx="342">
                  <c:v>242.16279069767441</c:v>
                </c:pt>
                <c:pt idx="343">
                  <c:v>277.77681159420263</c:v>
                </c:pt>
                <c:pt idx="344">
                  <c:v>250.28323699421966</c:v>
                </c:pt>
                <c:pt idx="345">
                  <c:v>283.89913544668303</c:v>
                </c:pt>
                <c:pt idx="346">
                  <c:v>311.59482758620692</c:v>
                </c:pt>
                <c:pt idx="347">
                  <c:v>330.33237822349565</c:v>
                </c:pt>
                <c:pt idx="348">
                  <c:v>253.93714285714287</c:v>
                </c:pt>
                <c:pt idx="349">
                  <c:v>232.18803418803492</c:v>
                </c:pt>
                <c:pt idx="350">
                  <c:v>311.9630681818183</c:v>
                </c:pt>
                <c:pt idx="351">
                  <c:v>317.21246458923531</c:v>
                </c:pt>
                <c:pt idx="352">
                  <c:v>229.64406779660956</c:v>
                </c:pt>
                <c:pt idx="353">
                  <c:v>280.53521126760359</c:v>
                </c:pt>
                <c:pt idx="354">
                  <c:v>259.72752808988764</c:v>
                </c:pt>
                <c:pt idx="355">
                  <c:v>215.99719887955183</c:v>
                </c:pt>
                <c:pt idx="356">
                  <c:v>328.80726256983388</c:v>
                </c:pt>
                <c:pt idx="357">
                  <c:v>292.10027855153203</c:v>
                </c:pt>
                <c:pt idx="358">
                  <c:v>288.39722222222224</c:v>
                </c:pt>
                <c:pt idx="359">
                  <c:v>228.67036011080333</c:v>
                </c:pt>
                <c:pt idx="360">
                  <c:v>269.16850828729133</c:v>
                </c:pt>
                <c:pt idx="361">
                  <c:v>244.67493112947605</c:v>
                </c:pt>
                <c:pt idx="362">
                  <c:v>232.64560439560438</c:v>
                </c:pt>
                <c:pt idx="363">
                  <c:v>296.80273972602743</c:v>
                </c:pt>
                <c:pt idx="364">
                  <c:v>251.26229508196718</c:v>
                </c:pt>
                <c:pt idx="365">
                  <c:v>285.7438692098093</c:v>
                </c:pt>
                <c:pt idx="366">
                  <c:v>234.625</c:v>
                </c:pt>
                <c:pt idx="367">
                  <c:v>284.71544715447152</c:v>
                </c:pt>
                <c:pt idx="368">
                  <c:v>239.65945945945947</c:v>
                </c:pt>
                <c:pt idx="369">
                  <c:v>314.70350404312666</c:v>
                </c:pt>
                <c:pt idx="370">
                  <c:v>309.30107526881699</c:v>
                </c:pt>
                <c:pt idx="371">
                  <c:v>359.57640750670225</c:v>
                </c:pt>
                <c:pt idx="372">
                  <c:v>223.58556149732618</c:v>
                </c:pt>
                <c:pt idx="373">
                  <c:v>231.77866666666614</c:v>
                </c:pt>
                <c:pt idx="374">
                  <c:v>280.84042553191614</c:v>
                </c:pt>
                <c:pt idx="375">
                  <c:v>253.14588859416369</c:v>
                </c:pt>
                <c:pt idx="376">
                  <c:v>241.71164021164012</c:v>
                </c:pt>
                <c:pt idx="377">
                  <c:v>268.74934036939402</c:v>
                </c:pt>
                <c:pt idx="378">
                  <c:v>302.65526315789475</c:v>
                </c:pt>
                <c:pt idx="379">
                  <c:v>267.93438320209833</c:v>
                </c:pt>
                <c:pt idx="380">
                  <c:v>396.96858638743453</c:v>
                </c:pt>
                <c:pt idx="381">
                  <c:v>309.35770234986978</c:v>
                </c:pt>
                <c:pt idx="382">
                  <c:v>270.19270833333468</c:v>
                </c:pt>
                <c:pt idx="383">
                  <c:v>258.13506493506492</c:v>
                </c:pt>
                <c:pt idx="384">
                  <c:v>277.60362694300517</c:v>
                </c:pt>
                <c:pt idx="385">
                  <c:v>266.55038759689921</c:v>
                </c:pt>
                <c:pt idx="386">
                  <c:v>271.15721649484578</c:v>
                </c:pt>
                <c:pt idx="387">
                  <c:v>346.80205655526993</c:v>
                </c:pt>
                <c:pt idx="388">
                  <c:v>262.95128205128123</c:v>
                </c:pt>
                <c:pt idx="389">
                  <c:v>367.58056265984732</c:v>
                </c:pt>
                <c:pt idx="390">
                  <c:v>265.47448979591837</c:v>
                </c:pt>
                <c:pt idx="391">
                  <c:v>293.12213740457855</c:v>
                </c:pt>
                <c:pt idx="392">
                  <c:v>343.14213197969525</c:v>
                </c:pt>
                <c:pt idx="393">
                  <c:v>323.18227848101264</c:v>
                </c:pt>
                <c:pt idx="394">
                  <c:v>297.52525252525254</c:v>
                </c:pt>
                <c:pt idx="395">
                  <c:v>263.52141057934512</c:v>
                </c:pt>
                <c:pt idx="396">
                  <c:v>292.23115577889172</c:v>
                </c:pt>
                <c:pt idx="397">
                  <c:v>359.78446115288222</c:v>
                </c:pt>
                <c:pt idx="398">
                  <c:v>332.69</c:v>
                </c:pt>
                <c:pt idx="399">
                  <c:v>311.65586034912866</c:v>
                </c:pt>
                <c:pt idx="400">
                  <c:v>306.27114427860505</c:v>
                </c:pt>
                <c:pt idx="401">
                  <c:v>295.56823821339924</c:v>
                </c:pt>
                <c:pt idx="402">
                  <c:v>288.95297029702965</c:v>
                </c:pt>
                <c:pt idx="403">
                  <c:v>310.58024691358025</c:v>
                </c:pt>
                <c:pt idx="404">
                  <c:v>247.57142857142861</c:v>
                </c:pt>
                <c:pt idx="405">
                  <c:v>262.50368550368552</c:v>
                </c:pt>
                <c:pt idx="406">
                  <c:v>272.65686274509807</c:v>
                </c:pt>
                <c:pt idx="407">
                  <c:v>254.89242053789809</c:v>
                </c:pt>
                <c:pt idx="408">
                  <c:v>276.60731707317069</c:v>
                </c:pt>
                <c:pt idx="409">
                  <c:v>273.92457420924569</c:v>
                </c:pt>
                <c:pt idx="410">
                  <c:v>285.67233009708724</c:v>
                </c:pt>
                <c:pt idx="411">
                  <c:v>228.94188861985472</c:v>
                </c:pt>
                <c:pt idx="412">
                  <c:v>319.27053140096621</c:v>
                </c:pt>
                <c:pt idx="413">
                  <c:v>300.99518072289129</c:v>
                </c:pt>
                <c:pt idx="414">
                  <c:v>369.77403846153823</c:v>
                </c:pt>
                <c:pt idx="415">
                  <c:v>280.25899280575538</c:v>
                </c:pt>
                <c:pt idx="416">
                  <c:v>248.88277511961724</c:v>
                </c:pt>
                <c:pt idx="417">
                  <c:v>258.91885441527262</c:v>
                </c:pt>
                <c:pt idx="418">
                  <c:v>292.34523809523807</c:v>
                </c:pt>
                <c:pt idx="419">
                  <c:v>282.15439429928739</c:v>
                </c:pt>
                <c:pt idx="420">
                  <c:v>317.70853080568605</c:v>
                </c:pt>
                <c:pt idx="421">
                  <c:v>373.85106382978842</c:v>
                </c:pt>
                <c:pt idx="422">
                  <c:v>250.96226415094341</c:v>
                </c:pt>
                <c:pt idx="423">
                  <c:v>282.35294117647072</c:v>
                </c:pt>
                <c:pt idx="424">
                  <c:v>303.69953051643205</c:v>
                </c:pt>
                <c:pt idx="425">
                  <c:v>292.10070257611244</c:v>
                </c:pt>
                <c:pt idx="426">
                  <c:v>313.37383177570092</c:v>
                </c:pt>
                <c:pt idx="427">
                  <c:v>307.71328671328666</c:v>
                </c:pt>
                <c:pt idx="428">
                  <c:v>262.23023255813786</c:v>
                </c:pt>
                <c:pt idx="429">
                  <c:v>265.7911832946636</c:v>
                </c:pt>
                <c:pt idx="430">
                  <c:v>277.47222222222223</c:v>
                </c:pt>
                <c:pt idx="431">
                  <c:v>339.18013856812763</c:v>
                </c:pt>
                <c:pt idx="432">
                  <c:v>267.24423963133773</c:v>
                </c:pt>
                <c:pt idx="433">
                  <c:v>293.22758620689655</c:v>
                </c:pt>
                <c:pt idx="434">
                  <c:v>321.84174311926751</c:v>
                </c:pt>
                <c:pt idx="435">
                  <c:v>305.34553775743694</c:v>
                </c:pt>
                <c:pt idx="436">
                  <c:v>306.48858447488459</c:v>
                </c:pt>
                <c:pt idx="437">
                  <c:v>291.66970387243737</c:v>
                </c:pt>
                <c:pt idx="438">
                  <c:v>268.65227272727265</c:v>
                </c:pt>
                <c:pt idx="439">
                  <c:v>281.2358276643991</c:v>
                </c:pt>
                <c:pt idx="440">
                  <c:v>304.76923076923066</c:v>
                </c:pt>
                <c:pt idx="441">
                  <c:v>318.67042889390666</c:v>
                </c:pt>
                <c:pt idx="442">
                  <c:v>279.70720720720669</c:v>
                </c:pt>
                <c:pt idx="443">
                  <c:v>252.43595505617978</c:v>
                </c:pt>
                <c:pt idx="444">
                  <c:v>273.57174887892364</c:v>
                </c:pt>
                <c:pt idx="445">
                  <c:v>289.95973154362395</c:v>
                </c:pt>
                <c:pt idx="446">
                  <c:v>273.25892857142856</c:v>
                </c:pt>
                <c:pt idx="447">
                  <c:v>297.54788418708364</c:v>
                </c:pt>
                <c:pt idx="448">
                  <c:v>308.21777777777669</c:v>
                </c:pt>
                <c:pt idx="449">
                  <c:v>321.59866962306114</c:v>
                </c:pt>
                <c:pt idx="450">
                  <c:v>341.98893805309598</c:v>
                </c:pt>
                <c:pt idx="451">
                  <c:v>274.30463576158894</c:v>
                </c:pt>
                <c:pt idx="452">
                  <c:v>265.59030837004394</c:v>
                </c:pt>
                <c:pt idx="453">
                  <c:v>315.6153846153847</c:v>
                </c:pt>
                <c:pt idx="454">
                  <c:v>324.21710526315769</c:v>
                </c:pt>
                <c:pt idx="455">
                  <c:v>290.76148796498899</c:v>
                </c:pt>
                <c:pt idx="456">
                  <c:v>311.22052401746726</c:v>
                </c:pt>
                <c:pt idx="457">
                  <c:v>297.28104575163235</c:v>
                </c:pt>
                <c:pt idx="458">
                  <c:v>295.22608695652053</c:v>
                </c:pt>
                <c:pt idx="459">
                  <c:v>272.75921908893696</c:v>
                </c:pt>
                <c:pt idx="460">
                  <c:v>334.70562770562765</c:v>
                </c:pt>
                <c:pt idx="461">
                  <c:v>280.63930885529129</c:v>
                </c:pt>
                <c:pt idx="462">
                  <c:v>280.09698275861876</c:v>
                </c:pt>
                <c:pt idx="463">
                  <c:v>266.04086021505515</c:v>
                </c:pt>
                <c:pt idx="464">
                  <c:v>260.55579399141635</c:v>
                </c:pt>
                <c:pt idx="465">
                  <c:v>340.91006423982878</c:v>
                </c:pt>
                <c:pt idx="466">
                  <c:v>255.57051282051228</c:v>
                </c:pt>
                <c:pt idx="467">
                  <c:v>282.09594882729169</c:v>
                </c:pt>
                <c:pt idx="468">
                  <c:v>329.92978723404258</c:v>
                </c:pt>
                <c:pt idx="469">
                  <c:v>334.67091295116694</c:v>
                </c:pt>
                <c:pt idx="470">
                  <c:v>320.16101694915199</c:v>
                </c:pt>
                <c:pt idx="471">
                  <c:v>267.15010570824523</c:v>
                </c:pt>
                <c:pt idx="472">
                  <c:v>339.38396624472574</c:v>
                </c:pt>
                <c:pt idx="473">
                  <c:v>272.41894736841999</c:v>
                </c:pt>
                <c:pt idx="474">
                  <c:v>298.49789915966386</c:v>
                </c:pt>
                <c:pt idx="475">
                  <c:v>322.76519916142553</c:v>
                </c:pt>
                <c:pt idx="476">
                  <c:v>305.86401673640171</c:v>
                </c:pt>
                <c:pt idx="477">
                  <c:v>283.8288100208768</c:v>
                </c:pt>
                <c:pt idx="478">
                  <c:v>295.05624999999969</c:v>
                </c:pt>
                <c:pt idx="479">
                  <c:v>341.77754677754666</c:v>
                </c:pt>
                <c:pt idx="480">
                  <c:v>296.37136929460564</c:v>
                </c:pt>
                <c:pt idx="481">
                  <c:v>325.9503105590062</c:v>
                </c:pt>
                <c:pt idx="482">
                  <c:v>374.70454545454544</c:v>
                </c:pt>
                <c:pt idx="483">
                  <c:v>302.3278350515464</c:v>
                </c:pt>
                <c:pt idx="484">
                  <c:v>328.69958847736632</c:v>
                </c:pt>
                <c:pt idx="485">
                  <c:v>306.3244353182738</c:v>
                </c:pt>
                <c:pt idx="486">
                  <c:v>351.83196721311469</c:v>
                </c:pt>
                <c:pt idx="487">
                  <c:v>316.18200408997956</c:v>
                </c:pt>
                <c:pt idx="488">
                  <c:v>314.34693877551013</c:v>
                </c:pt>
                <c:pt idx="489">
                  <c:v>278.22199592667806</c:v>
                </c:pt>
                <c:pt idx="490">
                  <c:v>307.57520325203194</c:v>
                </c:pt>
                <c:pt idx="491">
                  <c:v>317.56795131845848</c:v>
                </c:pt>
                <c:pt idx="492">
                  <c:v>253.29959514169963</c:v>
                </c:pt>
                <c:pt idx="493">
                  <c:v>323.57575757575756</c:v>
                </c:pt>
                <c:pt idx="494">
                  <c:v>287.63306451612897</c:v>
                </c:pt>
                <c:pt idx="495">
                  <c:v>316.29577464788611</c:v>
                </c:pt>
                <c:pt idx="496">
                  <c:v>290.57429718875608</c:v>
                </c:pt>
                <c:pt idx="497">
                  <c:v>312.16432865731468</c:v>
                </c:pt>
                <c:pt idx="498">
                  <c:v>369.87400000000002</c:v>
                </c:pt>
                <c:pt idx="499">
                  <c:v>299.21157684630663</c:v>
                </c:pt>
                <c:pt idx="500">
                  <c:v>363.14342629482235</c:v>
                </c:pt>
                <c:pt idx="501">
                  <c:v>385.91053677932399</c:v>
                </c:pt>
                <c:pt idx="502">
                  <c:v>307.78174603174602</c:v>
                </c:pt>
                <c:pt idx="503">
                  <c:v>303.25742574257305</c:v>
                </c:pt>
                <c:pt idx="504">
                  <c:v>331.26482213438936</c:v>
                </c:pt>
                <c:pt idx="505">
                  <c:v>263.65680473372964</c:v>
                </c:pt>
                <c:pt idx="506">
                  <c:v>315.88976377952758</c:v>
                </c:pt>
                <c:pt idx="507">
                  <c:v>388.21021611001964</c:v>
                </c:pt>
                <c:pt idx="508">
                  <c:v>337.08823529411723</c:v>
                </c:pt>
                <c:pt idx="509">
                  <c:v>341.42465753424671</c:v>
                </c:pt>
                <c:pt idx="510">
                  <c:v>277.05078125</c:v>
                </c:pt>
                <c:pt idx="511">
                  <c:v>362.29239766081866</c:v>
                </c:pt>
                <c:pt idx="512">
                  <c:v>416.59727626459124</c:v>
                </c:pt>
                <c:pt idx="513">
                  <c:v>353.4</c:v>
                </c:pt>
                <c:pt idx="514">
                  <c:v>315.38759689922483</c:v>
                </c:pt>
                <c:pt idx="515">
                  <c:v>359.58800773694389</c:v>
                </c:pt>
                <c:pt idx="516">
                  <c:v>263.85521235521225</c:v>
                </c:pt>
                <c:pt idx="517">
                  <c:v>315.42389210019269</c:v>
                </c:pt>
                <c:pt idx="518">
                  <c:v>325.16346153846297</c:v>
                </c:pt>
                <c:pt idx="519">
                  <c:v>309.23800383877159</c:v>
                </c:pt>
                <c:pt idx="520">
                  <c:v>268.74904214559388</c:v>
                </c:pt>
                <c:pt idx="521">
                  <c:v>300.67877629063099</c:v>
                </c:pt>
                <c:pt idx="522">
                  <c:v>290.25954198473403</c:v>
                </c:pt>
                <c:pt idx="523">
                  <c:v>309.20190476190345</c:v>
                </c:pt>
                <c:pt idx="524">
                  <c:v>249.57224334600761</c:v>
                </c:pt>
                <c:pt idx="525">
                  <c:v>275.29222011385338</c:v>
                </c:pt>
                <c:pt idx="526">
                  <c:v>291.3693181818183</c:v>
                </c:pt>
                <c:pt idx="527">
                  <c:v>275.96975425330811</c:v>
                </c:pt>
                <c:pt idx="528">
                  <c:v>360.73396226415093</c:v>
                </c:pt>
                <c:pt idx="529">
                  <c:v>320.21092278719323</c:v>
                </c:pt>
                <c:pt idx="530">
                  <c:v>332.81578947368399</c:v>
                </c:pt>
                <c:pt idx="531">
                  <c:v>341.84240150093945</c:v>
                </c:pt>
                <c:pt idx="532">
                  <c:v>288.04868913857678</c:v>
                </c:pt>
                <c:pt idx="533">
                  <c:v>325.55887850467269</c:v>
                </c:pt>
                <c:pt idx="534">
                  <c:v>344.71082089552237</c:v>
                </c:pt>
                <c:pt idx="535">
                  <c:v>356.95344506517694</c:v>
                </c:pt>
                <c:pt idx="536">
                  <c:v>285.95724907063197</c:v>
                </c:pt>
                <c:pt idx="537">
                  <c:v>363.82931354359869</c:v>
                </c:pt>
                <c:pt idx="538">
                  <c:v>353.99629629629402</c:v>
                </c:pt>
                <c:pt idx="539">
                  <c:v>301.75415896487863</c:v>
                </c:pt>
                <c:pt idx="540">
                  <c:v>360.34317343173433</c:v>
                </c:pt>
                <c:pt idx="541">
                  <c:v>300.07734806629696</c:v>
                </c:pt>
                <c:pt idx="542">
                  <c:v>362.82536764705884</c:v>
                </c:pt>
                <c:pt idx="543">
                  <c:v>271.08807339449544</c:v>
                </c:pt>
                <c:pt idx="544">
                  <c:v>311.53113553113366</c:v>
                </c:pt>
                <c:pt idx="545">
                  <c:v>328.18647166361973</c:v>
                </c:pt>
                <c:pt idx="546">
                  <c:v>254.40145985401523</c:v>
                </c:pt>
                <c:pt idx="547">
                  <c:v>292.84881602914402</c:v>
                </c:pt>
                <c:pt idx="548">
                  <c:v>332.01272727272726</c:v>
                </c:pt>
                <c:pt idx="549">
                  <c:v>313.29945553539022</c:v>
                </c:pt>
                <c:pt idx="550">
                  <c:v>343.86956521739131</c:v>
                </c:pt>
                <c:pt idx="551">
                  <c:v>311.05786618445057</c:v>
                </c:pt>
                <c:pt idx="552">
                  <c:v>306.52888086642702</c:v>
                </c:pt>
                <c:pt idx="553">
                  <c:v>331.73513513513399</c:v>
                </c:pt>
                <c:pt idx="554">
                  <c:v>317.84352517985775</c:v>
                </c:pt>
                <c:pt idx="555">
                  <c:v>333.26032315978455</c:v>
                </c:pt>
                <c:pt idx="556">
                  <c:v>293.5</c:v>
                </c:pt>
                <c:pt idx="557">
                  <c:v>359.09481216457959</c:v>
                </c:pt>
                <c:pt idx="558">
                  <c:v>300.73749999999899</c:v>
                </c:pt>
                <c:pt idx="559">
                  <c:v>365.053475935829</c:v>
                </c:pt>
                <c:pt idx="560">
                  <c:v>332.82028469750901</c:v>
                </c:pt>
                <c:pt idx="561">
                  <c:v>320.60568383658972</c:v>
                </c:pt>
                <c:pt idx="562">
                  <c:v>318.69148936170211</c:v>
                </c:pt>
                <c:pt idx="563">
                  <c:v>315.34690265486847</c:v>
                </c:pt>
                <c:pt idx="564">
                  <c:v>359.10954063604424</c:v>
                </c:pt>
                <c:pt idx="565">
                  <c:v>346.55026455026456</c:v>
                </c:pt>
                <c:pt idx="566">
                  <c:v>337.60035211267603</c:v>
                </c:pt>
                <c:pt idx="567">
                  <c:v>352.00878734622125</c:v>
                </c:pt>
                <c:pt idx="568">
                  <c:v>378.80526315789473</c:v>
                </c:pt>
                <c:pt idx="569">
                  <c:v>296.79684763572732</c:v>
                </c:pt>
                <c:pt idx="570">
                  <c:v>311.53846153846172</c:v>
                </c:pt>
                <c:pt idx="571">
                  <c:v>300.31239092495701</c:v>
                </c:pt>
                <c:pt idx="572">
                  <c:v>352.88327526132394</c:v>
                </c:pt>
                <c:pt idx="573">
                  <c:v>325.81391304347824</c:v>
                </c:pt>
                <c:pt idx="574">
                  <c:v>423.72395833333331</c:v>
                </c:pt>
                <c:pt idx="575">
                  <c:v>320.40554592720821</c:v>
                </c:pt>
                <c:pt idx="576">
                  <c:v>302.25605536332182</c:v>
                </c:pt>
                <c:pt idx="577">
                  <c:v>325.09153713298639</c:v>
                </c:pt>
                <c:pt idx="578">
                  <c:v>311.30862068965678</c:v>
                </c:pt>
                <c:pt idx="579">
                  <c:v>308.52151462994834</c:v>
                </c:pt>
                <c:pt idx="580">
                  <c:v>334.41752577319465</c:v>
                </c:pt>
                <c:pt idx="581">
                  <c:v>374.80789022298455</c:v>
                </c:pt>
                <c:pt idx="582">
                  <c:v>323.07876712328766</c:v>
                </c:pt>
                <c:pt idx="583">
                  <c:v>392.85299145299143</c:v>
                </c:pt>
                <c:pt idx="584">
                  <c:v>345.04948805460771</c:v>
                </c:pt>
                <c:pt idx="585">
                  <c:v>295.1567291311755</c:v>
                </c:pt>
                <c:pt idx="586">
                  <c:v>293.08673469387753</c:v>
                </c:pt>
                <c:pt idx="587">
                  <c:v>313.00509337860763</c:v>
                </c:pt>
                <c:pt idx="588">
                  <c:v>307.54237288135732</c:v>
                </c:pt>
                <c:pt idx="589">
                  <c:v>335.96108291032147</c:v>
                </c:pt>
                <c:pt idx="590">
                  <c:v>306.49493243243199</c:v>
                </c:pt>
                <c:pt idx="591">
                  <c:v>373.32040472175402</c:v>
                </c:pt>
                <c:pt idx="592">
                  <c:v>342.37037037037027</c:v>
                </c:pt>
                <c:pt idx="593">
                  <c:v>409.62689075630254</c:v>
                </c:pt>
                <c:pt idx="594">
                  <c:v>347.32550335570465</c:v>
                </c:pt>
                <c:pt idx="595">
                  <c:v>372.95644891122163</c:v>
                </c:pt>
                <c:pt idx="596">
                  <c:v>365.24581939799333</c:v>
                </c:pt>
                <c:pt idx="597">
                  <c:v>305.11519198664399</c:v>
                </c:pt>
                <c:pt idx="598">
                  <c:v>339.49333333333334</c:v>
                </c:pt>
                <c:pt idx="599">
                  <c:v>375.42096505823486</c:v>
                </c:pt>
                <c:pt idx="600">
                  <c:v>360.57973421926903</c:v>
                </c:pt>
                <c:pt idx="601">
                  <c:v>340.48590381426203</c:v>
                </c:pt>
                <c:pt idx="602">
                  <c:v>336.20695364238264</c:v>
                </c:pt>
                <c:pt idx="603">
                  <c:v>358.17851239669369</c:v>
                </c:pt>
                <c:pt idx="604">
                  <c:v>336.39273927392725</c:v>
                </c:pt>
                <c:pt idx="605">
                  <c:v>339.13179571663869</c:v>
                </c:pt>
                <c:pt idx="606">
                  <c:v>344.25657894736696</c:v>
                </c:pt>
                <c:pt idx="607">
                  <c:v>334.59113300492487</c:v>
                </c:pt>
                <c:pt idx="608">
                  <c:v>335.18852459016392</c:v>
                </c:pt>
                <c:pt idx="609">
                  <c:v>358.55319148936172</c:v>
                </c:pt>
                <c:pt idx="610">
                  <c:v>305.96078431372712</c:v>
                </c:pt>
                <c:pt idx="611">
                  <c:v>354.13213703099399</c:v>
                </c:pt>
                <c:pt idx="612">
                  <c:v>344.84201954397395</c:v>
                </c:pt>
                <c:pt idx="613">
                  <c:v>353.09430894308804</c:v>
                </c:pt>
                <c:pt idx="614">
                  <c:v>341.98214285714164</c:v>
                </c:pt>
                <c:pt idx="615">
                  <c:v>387.78282009724467</c:v>
                </c:pt>
                <c:pt idx="616">
                  <c:v>320.00323624595399</c:v>
                </c:pt>
                <c:pt idx="617">
                  <c:v>442.5638126009693</c:v>
                </c:pt>
                <c:pt idx="618">
                  <c:v>367.50161290322569</c:v>
                </c:pt>
                <c:pt idx="619">
                  <c:v>353.34460547504148</c:v>
                </c:pt>
                <c:pt idx="620">
                  <c:v>317.11093247588423</c:v>
                </c:pt>
                <c:pt idx="621">
                  <c:v>339.27768860353274</c:v>
                </c:pt>
                <c:pt idx="622">
                  <c:v>391.35096153846297</c:v>
                </c:pt>
                <c:pt idx="623">
                  <c:v>354.03039999999862</c:v>
                </c:pt>
                <c:pt idx="624">
                  <c:v>325.03514376996804</c:v>
                </c:pt>
                <c:pt idx="625">
                  <c:v>353.87719298245617</c:v>
                </c:pt>
                <c:pt idx="626">
                  <c:v>375.99363057324825</c:v>
                </c:pt>
                <c:pt idx="627">
                  <c:v>360.39745627980921</c:v>
                </c:pt>
                <c:pt idx="628">
                  <c:v>360.56349206349205</c:v>
                </c:pt>
                <c:pt idx="629">
                  <c:v>378.66719492868322</c:v>
                </c:pt>
                <c:pt idx="630">
                  <c:v>439.29746835443041</c:v>
                </c:pt>
                <c:pt idx="631">
                  <c:v>342.58451816745657</c:v>
                </c:pt>
                <c:pt idx="632">
                  <c:v>330.93059936908361</c:v>
                </c:pt>
                <c:pt idx="633">
                  <c:v>343.5354330708663</c:v>
                </c:pt>
                <c:pt idx="634">
                  <c:v>285.67924528301938</c:v>
                </c:pt>
                <c:pt idx="635">
                  <c:v>316.78178963893225</c:v>
                </c:pt>
                <c:pt idx="636">
                  <c:v>331.0391849529762</c:v>
                </c:pt>
                <c:pt idx="637">
                  <c:v>311.63693270735524</c:v>
                </c:pt>
                <c:pt idx="638">
                  <c:v>349.13906250000002</c:v>
                </c:pt>
                <c:pt idx="639">
                  <c:v>343.65210608424337</c:v>
                </c:pt>
                <c:pt idx="640">
                  <c:v>314.83177570093369</c:v>
                </c:pt>
                <c:pt idx="641">
                  <c:v>397.3888024883359</c:v>
                </c:pt>
                <c:pt idx="642">
                  <c:v>335.02950310559004</c:v>
                </c:pt>
                <c:pt idx="643">
                  <c:v>319.07441860465138</c:v>
                </c:pt>
                <c:pt idx="644">
                  <c:v>376.67337461300332</c:v>
                </c:pt>
                <c:pt idx="645">
                  <c:v>318.76197836166864</c:v>
                </c:pt>
                <c:pt idx="646">
                  <c:v>360.37808641975408</c:v>
                </c:pt>
                <c:pt idx="647">
                  <c:v>347.81355932203383</c:v>
                </c:pt>
                <c:pt idx="648">
                  <c:v>351.20153846153647</c:v>
                </c:pt>
                <c:pt idx="649">
                  <c:v>364.96313364055169</c:v>
                </c:pt>
                <c:pt idx="650">
                  <c:v>364.24693251533745</c:v>
                </c:pt>
                <c:pt idx="651">
                  <c:v>331.58499234303218</c:v>
                </c:pt>
                <c:pt idx="652">
                  <c:v>400.45871559633025</c:v>
                </c:pt>
                <c:pt idx="653">
                  <c:v>326.07328244274811</c:v>
                </c:pt>
                <c:pt idx="654">
                  <c:v>376.21951219512198</c:v>
                </c:pt>
                <c:pt idx="655">
                  <c:v>378.4261796042606</c:v>
                </c:pt>
                <c:pt idx="656">
                  <c:v>367.15805471124622</c:v>
                </c:pt>
                <c:pt idx="657">
                  <c:v>400.29286798179061</c:v>
                </c:pt>
                <c:pt idx="658">
                  <c:v>357.56969696969696</c:v>
                </c:pt>
                <c:pt idx="659">
                  <c:v>341.49773071104369</c:v>
                </c:pt>
                <c:pt idx="660">
                  <c:v>376.25830815709821</c:v>
                </c:pt>
                <c:pt idx="661">
                  <c:v>352.99698340874693</c:v>
                </c:pt>
                <c:pt idx="662">
                  <c:v>360.13855421686725</c:v>
                </c:pt>
                <c:pt idx="663">
                  <c:v>361.75639097744363</c:v>
                </c:pt>
                <c:pt idx="664">
                  <c:v>338.48198198198088</c:v>
                </c:pt>
                <c:pt idx="665">
                  <c:v>338.42278860569695</c:v>
                </c:pt>
                <c:pt idx="666">
                  <c:v>335.1422155688623</c:v>
                </c:pt>
                <c:pt idx="667">
                  <c:v>346.43796711509714</c:v>
                </c:pt>
                <c:pt idx="668">
                  <c:v>431.87313432835822</c:v>
                </c:pt>
                <c:pt idx="669">
                  <c:v>347.50372578241399</c:v>
                </c:pt>
                <c:pt idx="670">
                  <c:v>322.6145833333357</c:v>
                </c:pt>
                <c:pt idx="671">
                  <c:v>339.63150074294163</c:v>
                </c:pt>
                <c:pt idx="672">
                  <c:v>320.43916913946708</c:v>
                </c:pt>
                <c:pt idx="673">
                  <c:v>364.07407407407396</c:v>
                </c:pt>
                <c:pt idx="674">
                  <c:v>447.64940828402484</c:v>
                </c:pt>
                <c:pt idx="675">
                  <c:v>360.75036927621863</c:v>
                </c:pt>
                <c:pt idx="676">
                  <c:v>320.35398230088498</c:v>
                </c:pt>
                <c:pt idx="677">
                  <c:v>374.18703976435933</c:v>
                </c:pt>
                <c:pt idx="678">
                  <c:v>424.25147058823529</c:v>
                </c:pt>
                <c:pt idx="679">
                  <c:v>324.43465491923644</c:v>
                </c:pt>
                <c:pt idx="680">
                  <c:v>405.10263929618765</c:v>
                </c:pt>
                <c:pt idx="681">
                  <c:v>362.14348462664896</c:v>
                </c:pt>
                <c:pt idx="682">
                  <c:v>339.13742690058399</c:v>
                </c:pt>
                <c:pt idx="683">
                  <c:v>327.7255474452536</c:v>
                </c:pt>
                <c:pt idx="684">
                  <c:v>408.01603498542164</c:v>
                </c:pt>
                <c:pt idx="685">
                  <c:v>377.22852983988355</c:v>
                </c:pt>
                <c:pt idx="686">
                  <c:v>329.46220930232556</c:v>
                </c:pt>
                <c:pt idx="687">
                  <c:v>400.07111756168075</c:v>
                </c:pt>
                <c:pt idx="688">
                  <c:v>375.34492753623232</c:v>
                </c:pt>
                <c:pt idx="689">
                  <c:v>395.55571635311145</c:v>
                </c:pt>
                <c:pt idx="690">
                  <c:v>373.29046242774575</c:v>
                </c:pt>
                <c:pt idx="691">
                  <c:v>410.96825396825193</c:v>
                </c:pt>
                <c:pt idx="692">
                  <c:v>339.35734870317003</c:v>
                </c:pt>
                <c:pt idx="693">
                  <c:v>385.95827338129362</c:v>
                </c:pt>
                <c:pt idx="694">
                  <c:v>407.18390804597669</c:v>
                </c:pt>
                <c:pt idx="695">
                  <c:v>344.61692969870876</c:v>
                </c:pt>
                <c:pt idx="696">
                  <c:v>438.09169054441259</c:v>
                </c:pt>
                <c:pt idx="697">
                  <c:v>325.47210300429163</c:v>
                </c:pt>
                <c:pt idx="698">
                  <c:v>356.97857142856935</c:v>
                </c:pt>
                <c:pt idx="699">
                  <c:v>383.85021398002851</c:v>
                </c:pt>
                <c:pt idx="700">
                  <c:v>414.1068376068377</c:v>
                </c:pt>
                <c:pt idx="701">
                  <c:v>503.69701280227423</c:v>
                </c:pt>
                <c:pt idx="702">
                  <c:v>358.79403409090895</c:v>
                </c:pt>
                <c:pt idx="703">
                  <c:v>344.50496453900854</c:v>
                </c:pt>
                <c:pt idx="704">
                  <c:v>360.4532577903683</c:v>
                </c:pt>
                <c:pt idx="705">
                  <c:v>392.92503536067693</c:v>
                </c:pt>
                <c:pt idx="706">
                  <c:v>326.75988700564972</c:v>
                </c:pt>
                <c:pt idx="707">
                  <c:v>351.86318758815224</c:v>
                </c:pt>
                <c:pt idx="708">
                  <c:v>367.67183098591551</c:v>
                </c:pt>
                <c:pt idx="709">
                  <c:v>385.00140646976092</c:v>
                </c:pt>
                <c:pt idx="710">
                  <c:v>391.60955056179773</c:v>
                </c:pt>
                <c:pt idx="711">
                  <c:v>412.61009817671902</c:v>
                </c:pt>
                <c:pt idx="712">
                  <c:v>389.0588235294129</c:v>
                </c:pt>
                <c:pt idx="713">
                  <c:v>355.72027972027803</c:v>
                </c:pt>
                <c:pt idx="714">
                  <c:v>386.89664804469169</c:v>
                </c:pt>
                <c:pt idx="715">
                  <c:v>450.80055788005581</c:v>
                </c:pt>
                <c:pt idx="716">
                  <c:v>357.14206128133873</c:v>
                </c:pt>
                <c:pt idx="717">
                  <c:v>327.63004172461751</c:v>
                </c:pt>
                <c:pt idx="718">
                  <c:v>379.47083333333438</c:v>
                </c:pt>
                <c:pt idx="719">
                  <c:v>366.73509015256565</c:v>
                </c:pt>
                <c:pt idx="720">
                  <c:v>374.51385041551225</c:v>
                </c:pt>
                <c:pt idx="721">
                  <c:v>408.06915629322265</c:v>
                </c:pt>
                <c:pt idx="722">
                  <c:v>361.0124309392267</c:v>
                </c:pt>
                <c:pt idx="723">
                  <c:v>426.12551724137762</c:v>
                </c:pt>
                <c:pt idx="724">
                  <c:v>351.34435261707989</c:v>
                </c:pt>
                <c:pt idx="725">
                  <c:v>400.56946354883081</c:v>
                </c:pt>
                <c:pt idx="726">
                  <c:v>388.98626373626365</c:v>
                </c:pt>
                <c:pt idx="727">
                  <c:v>370.08916323731137</c:v>
                </c:pt>
                <c:pt idx="728">
                  <c:v>331.37123287671233</c:v>
                </c:pt>
                <c:pt idx="729">
                  <c:v>416.46511627906864</c:v>
                </c:pt>
                <c:pt idx="730">
                  <c:v>372.25683060109264</c:v>
                </c:pt>
                <c:pt idx="731">
                  <c:v>431.39836289222364</c:v>
                </c:pt>
                <c:pt idx="732">
                  <c:v>363.54768392370784</c:v>
                </c:pt>
                <c:pt idx="733">
                  <c:v>430.66122448979598</c:v>
                </c:pt>
                <c:pt idx="734">
                  <c:v>379.18614130434781</c:v>
                </c:pt>
                <c:pt idx="735">
                  <c:v>344.50881953866963</c:v>
                </c:pt>
                <c:pt idx="736">
                  <c:v>364.09078590785896</c:v>
                </c:pt>
                <c:pt idx="737">
                  <c:v>448.60622462787552</c:v>
                </c:pt>
                <c:pt idx="738">
                  <c:v>363.37567567567567</c:v>
                </c:pt>
                <c:pt idx="739">
                  <c:v>356.13495276653174</c:v>
                </c:pt>
                <c:pt idx="740">
                  <c:v>416.08490566037733</c:v>
                </c:pt>
                <c:pt idx="741">
                  <c:v>365.51413189771205</c:v>
                </c:pt>
                <c:pt idx="742">
                  <c:v>418.94086021505478</c:v>
                </c:pt>
                <c:pt idx="743">
                  <c:v>368.74765100671232</c:v>
                </c:pt>
                <c:pt idx="744">
                  <c:v>395.73458445040194</c:v>
                </c:pt>
                <c:pt idx="745">
                  <c:v>372.16465863453993</c:v>
                </c:pt>
                <c:pt idx="746">
                  <c:v>382.10561497326205</c:v>
                </c:pt>
                <c:pt idx="747">
                  <c:v>363.73564753004007</c:v>
                </c:pt>
                <c:pt idx="748">
                  <c:v>376.69066666666708</c:v>
                </c:pt>
                <c:pt idx="749">
                  <c:v>411.0039946737698</c:v>
                </c:pt>
                <c:pt idx="750">
                  <c:v>421.25664893616994</c:v>
                </c:pt>
                <c:pt idx="751">
                  <c:v>366.8778220451527</c:v>
                </c:pt>
                <c:pt idx="752">
                  <c:v>395.31830238726769</c:v>
                </c:pt>
                <c:pt idx="753">
                  <c:v>404.06225165562915</c:v>
                </c:pt>
                <c:pt idx="754">
                  <c:v>397.91005291005263</c:v>
                </c:pt>
                <c:pt idx="755">
                  <c:v>358.2879788639367</c:v>
                </c:pt>
                <c:pt idx="756">
                  <c:v>377.34300791556728</c:v>
                </c:pt>
                <c:pt idx="757">
                  <c:v>423.63504611330814</c:v>
                </c:pt>
                <c:pt idx="758">
                  <c:v>404.15526315789475</c:v>
                </c:pt>
                <c:pt idx="759">
                  <c:v>350.33245729303547</c:v>
                </c:pt>
                <c:pt idx="760">
                  <c:v>393.90288713910923</c:v>
                </c:pt>
                <c:pt idx="761">
                  <c:v>367.24639580602883</c:v>
                </c:pt>
                <c:pt idx="762">
                  <c:v>428.16753926701563</c:v>
                </c:pt>
                <c:pt idx="763">
                  <c:v>331.50457516339878</c:v>
                </c:pt>
                <c:pt idx="764">
                  <c:v>365.72193211488229</c:v>
                </c:pt>
                <c:pt idx="765">
                  <c:v>379.28552803128906</c:v>
                </c:pt>
                <c:pt idx="766">
                  <c:v>351.83463541666674</c:v>
                </c:pt>
                <c:pt idx="767">
                  <c:v>393.71521456436926</c:v>
                </c:pt>
                <c:pt idx="768">
                  <c:v>369.22077922077864</c:v>
                </c:pt>
                <c:pt idx="769">
                  <c:v>413.6835278858627</c:v>
                </c:pt>
                <c:pt idx="770">
                  <c:v>377.21891191709653</c:v>
                </c:pt>
                <c:pt idx="771">
                  <c:v>389.94695989650694</c:v>
                </c:pt>
                <c:pt idx="772">
                  <c:v>430.25839793281654</c:v>
                </c:pt>
                <c:pt idx="773">
                  <c:v>436.33290322580672</c:v>
                </c:pt>
                <c:pt idx="774">
                  <c:v>338.86984536082616</c:v>
                </c:pt>
                <c:pt idx="775">
                  <c:v>363.99227799227572</c:v>
                </c:pt>
                <c:pt idx="776">
                  <c:v>368.21850899742799</c:v>
                </c:pt>
                <c:pt idx="777">
                  <c:v>363.85237483953915</c:v>
                </c:pt>
                <c:pt idx="778">
                  <c:v>350.20512820512823</c:v>
                </c:pt>
                <c:pt idx="779">
                  <c:v>412.70934699103714</c:v>
                </c:pt>
                <c:pt idx="780">
                  <c:v>384.79028132992408</c:v>
                </c:pt>
                <c:pt idx="781">
                  <c:v>365.92337164750785</c:v>
                </c:pt>
                <c:pt idx="782">
                  <c:v>406.61096938775654</c:v>
                </c:pt>
                <c:pt idx="783">
                  <c:v>361.1019108280255</c:v>
                </c:pt>
                <c:pt idx="784">
                  <c:v>350.8791348600509</c:v>
                </c:pt>
                <c:pt idx="785">
                  <c:v>394.97077509529737</c:v>
                </c:pt>
                <c:pt idx="786">
                  <c:v>346.31091370558369</c:v>
                </c:pt>
                <c:pt idx="787">
                  <c:v>405.32065906210369</c:v>
                </c:pt>
                <c:pt idx="788">
                  <c:v>436.70759493670886</c:v>
                </c:pt>
                <c:pt idx="789">
                  <c:v>399.28318584070769</c:v>
                </c:pt>
                <c:pt idx="790">
                  <c:v>385.38762626262627</c:v>
                </c:pt>
                <c:pt idx="791">
                  <c:v>372.49180327868635</c:v>
                </c:pt>
                <c:pt idx="792">
                  <c:v>399.99370277077935</c:v>
                </c:pt>
                <c:pt idx="793">
                  <c:v>423.05786163522225</c:v>
                </c:pt>
                <c:pt idx="794">
                  <c:v>424.6030150753769</c:v>
                </c:pt>
                <c:pt idx="795">
                  <c:v>431.43161856963462</c:v>
                </c:pt>
                <c:pt idx="796">
                  <c:v>436.46491228070175</c:v>
                </c:pt>
                <c:pt idx="797">
                  <c:v>368.18773466833539</c:v>
                </c:pt>
                <c:pt idx="798">
                  <c:v>422.70124999999899</c:v>
                </c:pt>
                <c:pt idx="799">
                  <c:v>408.47315855180818</c:v>
                </c:pt>
                <c:pt idx="800">
                  <c:v>422.38154613466332</c:v>
                </c:pt>
                <c:pt idx="801">
                  <c:v>367.36986301369978</c:v>
                </c:pt>
                <c:pt idx="802">
                  <c:v>387.65547263681782</c:v>
                </c:pt>
                <c:pt idx="803">
                  <c:v>402.91304347825906</c:v>
                </c:pt>
                <c:pt idx="804">
                  <c:v>405.18858560794047</c:v>
                </c:pt>
                <c:pt idx="805">
                  <c:v>377.15117719950433</c:v>
                </c:pt>
                <c:pt idx="806">
                  <c:v>377.56311881187986</c:v>
                </c:pt>
                <c:pt idx="807">
                  <c:v>416.73300370827934</c:v>
                </c:pt>
                <c:pt idx="808">
                  <c:v>421.25185185185182</c:v>
                </c:pt>
                <c:pt idx="809">
                  <c:v>406.57336621454994</c:v>
                </c:pt>
                <c:pt idx="810">
                  <c:v>397.05295566502468</c:v>
                </c:pt>
                <c:pt idx="811">
                  <c:v>377.21156211562118</c:v>
                </c:pt>
                <c:pt idx="812">
                  <c:v>463.76781326781327</c:v>
                </c:pt>
                <c:pt idx="813">
                  <c:v>442.05889570552148</c:v>
                </c:pt>
                <c:pt idx="814">
                  <c:v>379.98651960784161</c:v>
                </c:pt>
                <c:pt idx="815">
                  <c:v>416.69400244797896</c:v>
                </c:pt>
                <c:pt idx="816">
                  <c:v>380.67114914425429</c:v>
                </c:pt>
                <c:pt idx="817">
                  <c:v>399.48351648351507</c:v>
                </c:pt>
                <c:pt idx="818">
                  <c:v>405.53170731707161</c:v>
                </c:pt>
                <c:pt idx="819">
                  <c:v>409.19732034104749</c:v>
                </c:pt>
                <c:pt idx="820">
                  <c:v>383.37712895377126</c:v>
                </c:pt>
                <c:pt idx="821">
                  <c:v>420.37667071688929</c:v>
                </c:pt>
                <c:pt idx="822">
                  <c:v>379.96116504854194</c:v>
                </c:pt>
                <c:pt idx="823">
                  <c:v>382.97333333333336</c:v>
                </c:pt>
                <c:pt idx="824">
                  <c:v>403.91888619854728</c:v>
                </c:pt>
                <c:pt idx="825">
                  <c:v>412.70012091898275</c:v>
                </c:pt>
                <c:pt idx="826">
                  <c:v>506.87560386473547</c:v>
                </c:pt>
                <c:pt idx="827">
                  <c:v>382.31121833534377</c:v>
                </c:pt>
                <c:pt idx="828">
                  <c:v>342.67951807228775</c:v>
                </c:pt>
                <c:pt idx="829">
                  <c:v>397.75571600481345</c:v>
                </c:pt>
                <c:pt idx="830">
                  <c:v>407.00240384615387</c:v>
                </c:pt>
                <c:pt idx="831">
                  <c:v>398.75870348139199</c:v>
                </c:pt>
                <c:pt idx="832">
                  <c:v>415.83093525179726</c:v>
                </c:pt>
                <c:pt idx="833">
                  <c:v>395.33293413173732</c:v>
                </c:pt>
                <c:pt idx="834">
                  <c:v>404.03827751196167</c:v>
                </c:pt>
                <c:pt idx="835">
                  <c:v>354.86140979689367</c:v>
                </c:pt>
                <c:pt idx="836">
                  <c:v>365.36515513126494</c:v>
                </c:pt>
                <c:pt idx="837">
                  <c:v>393.08104886769797</c:v>
                </c:pt>
                <c:pt idx="838">
                  <c:v>365.40595238095239</c:v>
                </c:pt>
                <c:pt idx="839">
                  <c:v>411.53269916765754</c:v>
                </c:pt>
                <c:pt idx="840">
                  <c:v>405.58669833729169</c:v>
                </c:pt>
                <c:pt idx="841">
                  <c:v>413.29418742586</c:v>
                </c:pt>
                <c:pt idx="842">
                  <c:v>433.03317535545023</c:v>
                </c:pt>
                <c:pt idx="843">
                  <c:v>380.1656804733741</c:v>
                </c:pt>
                <c:pt idx="844">
                  <c:v>352.06146572104018</c:v>
                </c:pt>
                <c:pt idx="845">
                  <c:v>400.72136953955135</c:v>
                </c:pt>
                <c:pt idx="846">
                  <c:v>402.70400943396231</c:v>
                </c:pt>
                <c:pt idx="847">
                  <c:v>386.38633686690105</c:v>
                </c:pt>
                <c:pt idx="848">
                  <c:v>399.64352941176475</c:v>
                </c:pt>
                <c:pt idx="849">
                  <c:v>368.80141010575915</c:v>
                </c:pt>
                <c:pt idx="850">
                  <c:v>387.55868544600929</c:v>
                </c:pt>
                <c:pt idx="851">
                  <c:v>431.58733880421909</c:v>
                </c:pt>
                <c:pt idx="852">
                  <c:v>366.74473067915778</c:v>
                </c:pt>
                <c:pt idx="853">
                  <c:v>388.50175438596489</c:v>
                </c:pt>
                <c:pt idx="854">
                  <c:v>403.60747663551513</c:v>
                </c:pt>
                <c:pt idx="855">
                  <c:v>410.83663943990666</c:v>
                </c:pt>
                <c:pt idx="856">
                  <c:v>352.71328671328666</c:v>
                </c:pt>
                <c:pt idx="857">
                  <c:v>391.52735739231667</c:v>
                </c:pt>
                <c:pt idx="858">
                  <c:v>393.52209302325582</c:v>
                </c:pt>
                <c:pt idx="859">
                  <c:v>382.65272938443815</c:v>
                </c:pt>
                <c:pt idx="860">
                  <c:v>478.56728538283193</c:v>
                </c:pt>
                <c:pt idx="861">
                  <c:v>399.81460023175157</c:v>
                </c:pt>
                <c:pt idx="862">
                  <c:v>397.21874999999881</c:v>
                </c:pt>
                <c:pt idx="863">
                  <c:v>380.40578034682079</c:v>
                </c:pt>
                <c:pt idx="864">
                  <c:v>390.41339491916824</c:v>
                </c:pt>
                <c:pt idx="865">
                  <c:v>375.79930795847514</c:v>
                </c:pt>
                <c:pt idx="866">
                  <c:v>366.99308755760188</c:v>
                </c:pt>
                <c:pt idx="867">
                  <c:v>407.66168009206103</c:v>
                </c:pt>
                <c:pt idx="868">
                  <c:v>426.11379310344932</c:v>
                </c:pt>
                <c:pt idx="869">
                  <c:v>385.55338691159523</c:v>
                </c:pt>
                <c:pt idx="870">
                  <c:v>479.56880733945087</c:v>
                </c:pt>
                <c:pt idx="871">
                  <c:v>467.12485681557848</c:v>
                </c:pt>
                <c:pt idx="872">
                  <c:v>392.10755148741413</c:v>
                </c:pt>
                <c:pt idx="873">
                  <c:v>382.03657142856923</c:v>
                </c:pt>
                <c:pt idx="874">
                  <c:v>415.85388127853901</c:v>
                </c:pt>
                <c:pt idx="875">
                  <c:v>451.20524515393402</c:v>
                </c:pt>
                <c:pt idx="876">
                  <c:v>407.75854214122899</c:v>
                </c:pt>
                <c:pt idx="877">
                  <c:v>445.77815699658493</c:v>
                </c:pt>
                <c:pt idx="878">
                  <c:v>370.60681818181831</c:v>
                </c:pt>
                <c:pt idx="879">
                  <c:v>388.47786606129364</c:v>
                </c:pt>
                <c:pt idx="880">
                  <c:v>447.66893424036283</c:v>
                </c:pt>
                <c:pt idx="881">
                  <c:v>409.22083805209326</c:v>
                </c:pt>
                <c:pt idx="882">
                  <c:v>356.81674208144796</c:v>
                </c:pt>
                <c:pt idx="883">
                  <c:v>375.66327683615901</c:v>
                </c:pt>
                <c:pt idx="884">
                  <c:v>401.52934537246051</c:v>
                </c:pt>
                <c:pt idx="885">
                  <c:v>465.82299887260399</c:v>
                </c:pt>
                <c:pt idx="886">
                  <c:v>411.26914414414415</c:v>
                </c:pt>
                <c:pt idx="887">
                  <c:v>401.49831271090892</c:v>
                </c:pt>
                <c:pt idx="888">
                  <c:v>373.04382022472066</c:v>
                </c:pt>
                <c:pt idx="889">
                  <c:v>410.12682379349047</c:v>
                </c:pt>
                <c:pt idx="890">
                  <c:v>392.33295964125563</c:v>
                </c:pt>
                <c:pt idx="891">
                  <c:v>405.71108622620369</c:v>
                </c:pt>
                <c:pt idx="892">
                  <c:v>413.48881431767154</c:v>
                </c:pt>
                <c:pt idx="893">
                  <c:v>459.63351955307115</c:v>
                </c:pt>
                <c:pt idx="894">
                  <c:v>392.30468750000125</c:v>
                </c:pt>
                <c:pt idx="895">
                  <c:v>380.06243032329991</c:v>
                </c:pt>
                <c:pt idx="896">
                  <c:v>388.32739420935411</c:v>
                </c:pt>
                <c:pt idx="897">
                  <c:v>436.30144605116794</c:v>
                </c:pt>
                <c:pt idx="898">
                  <c:v>389.38</c:v>
                </c:pt>
                <c:pt idx="899">
                  <c:v>388.50499445061024</c:v>
                </c:pt>
                <c:pt idx="900">
                  <c:v>438.63968957871401</c:v>
                </c:pt>
                <c:pt idx="901">
                  <c:v>372.35991140642301</c:v>
                </c:pt>
                <c:pt idx="902">
                  <c:v>412.04977876106204</c:v>
                </c:pt>
                <c:pt idx="903">
                  <c:v>397.54033149171266</c:v>
                </c:pt>
                <c:pt idx="904">
                  <c:v>386.5618101545254</c:v>
                </c:pt>
                <c:pt idx="905">
                  <c:v>405.72436604189625</c:v>
                </c:pt>
                <c:pt idx="906">
                  <c:v>390.13546255506702</c:v>
                </c:pt>
                <c:pt idx="907">
                  <c:v>393.47854785478529</c:v>
                </c:pt>
                <c:pt idx="908">
                  <c:v>385.06923076923073</c:v>
                </c:pt>
                <c:pt idx="909">
                  <c:v>405.94511525795673</c:v>
                </c:pt>
                <c:pt idx="910">
                  <c:v>391.47149122806923</c:v>
                </c:pt>
                <c:pt idx="911">
                  <c:v>411.5191675794087</c:v>
                </c:pt>
                <c:pt idx="912">
                  <c:v>407.29649890590662</c:v>
                </c:pt>
                <c:pt idx="913">
                  <c:v>402.37704918032915</c:v>
                </c:pt>
                <c:pt idx="914">
                  <c:v>384.35917030567686</c:v>
                </c:pt>
                <c:pt idx="915">
                  <c:v>414.81461286804796</c:v>
                </c:pt>
                <c:pt idx="916">
                  <c:v>382.09694989106754</c:v>
                </c:pt>
                <c:pt idx="917">
                  <c:v>405.0881392818265</c:v>
                </c:pt>
                <c:pt idx="918">
                  <c:v>413.46956521739128</c:v>
                </c:pt>
                <c:pt idx="919">
                  <c:v>393.22366992399566</c:v>
                </c:pt>
                <c:pt idx="920">
                  <c:v>450.67787418655257</c:v>
                </c:pt>
                <c:pt idx="921">
                  <c:v>401.22535211267405</c:v>
                </c:pt>
                <c:pt idx="922">
                  <c:v>391.87878787878765</c:v>
                </c:pt>
                <c:pt idx="923">
                  <c:v>389.23459459459423</c:v>
                </c:pt>
                <c:pt idx="924">
                  <c:v>399.68034557235421</c:v>
                </c:pt>
                <c:pt idx="925">
                  <c:v>419.27615965479896</c:v>
                </c:pt>
                <c:pt idx="926">
                  <c:v>429.50215517241367</c:v>
                </c:pt>
                <c:pt idx="927">
                  <c:v>402.36275565123765</c:v>
                </c:pt>
                <c:pt idx="928">
                  <c:v>420.67526881720426</c:v>
                </c:pt>
                <c:pt idx="929">
                  <c:v>407.45005370569169</c:v>
                </c:pt>
                <c:pt idx="930">
                  <c:v>417.05686695278899</c:v>
                </c:pt>
                <c:pt idx="931">
                  <c:v>389.87995712754571</c:v>
                </c:pt>
                <c:pt idx="932">
                  <c:v>474.19593147751493</c:v>
                </c:pt>
                <c:pt idx="933">
                  <c:v>410.79358288770055</c:v>
                </c:pt>
                <c:pt idx="934">
                  <c:v>492.97115384615194</c:v>
                </c:pt>
                <c:pt idx="935">
                  <c:v>396.36179295624197</c:v>
                </c:pt>
                <c:pt idx="936">
                  <c:v>412.57462686567175</c:v>
                </c:pt>
                <c:pt idx="937">
                  <c:v>431.77529286474976</c:v>
                </c:pt>
                <c:pt idx="938">
                  <c:v>400.84042553191614</c:v>
                </c:pt>
                <c:pt idx="939">
                  <c:v>385.96493092454836</c:v>
                </c:pt>
                <c:pt idx="940">
                  <c:v>471.484076433121</c:v>
                </c:pt>
                <c:pt idx="941">
                  <c:v>397.25132555673383</c:v>
                </c:pt>
                <c:pt idx="942">
                  <c:v>391.58156779660879</c:v>
                </c:pt>
                <c:pt idx="943">
                  <c:v>410.11851851851719</c:v>
                </c:pt>
                <c:pt idx="944">
                  <c:v>409.51797040169129</c:v>
                </c:pt>
                <c:pt idx="945">
                  <c:v>376.57127771911269</c:v>
                </c:pt>
                <c:pt idx="946">
                  <c:v>400.38713080168645</c:v>
                </c:pt>
                <c:pt idx="947">
                  <c:v>387.14120126448898</c:v>
                </c:pt>
                <c:pt idx="948">
                  <c:v>395.68421052631578</c:v>
                </c:pt>
                <c:pt idx="949">
                  <c:v>446.32176656151393</c:v>
                </c:pt>
                <c:pt idx="950">
                  <c:v>394.09138655462169</c:v>
                </c:pt>
                <c:pt idx="951">
                  <c:v>418.69150052465898</c:v>
                </c:pt>
                <c:pt idx="952">
                  <c:v>384.38888888888891</c:v>
                </c:pt>
                <c:pt idx="953">
                  <c:v>369.50157068062828</c:v>
                </c:pt>
                <c:pt idx="954">
                  <c:v>404.77719665271923</c:v>
                </c:pt>
                <c:pt idx="955">
                  <c:v>406.56530825496344</c:v>
                </c:pt>
                <c:pt idx="956">
                  <c:v>396.64196242171232</c:v>
                </c:pt>
                <c:pt idx="957">
                  <c:v>508.98540145985396</c:v>
                </c:pt>
                <c:pt idx="958">
                  <c:v>388.68645833333431</c:v>
                </c:pt>
                <c:pt idx="959">
                  <c:v>420.90426638917796</c:v>
                </c:pt>
                <c:pt idx="960">
                  <c:v>477.47609147608972</c:v>
                </c:pt>
                <c:pt idx="961">
                  <c:v>396.69055036344758</c:v>
                </c:pt>
                <c:pt idx="962">
                  <c:v>395.40975103734439</c:v>
                </c:pt>
                <c:pt idx="963">
                  <c:v>408.79792746113839</c:v>
                </c:pt>
                <c:pt idx="964">
                  <c:v>415.82298136645971</c:v>
                </c:pt>
                <c:pt idx="965">
                  <c:v>430.8273009307137</c:v>
                </c:pt>
                <c:pt idx="966">
                  <c:v>416.87809917355372</c:v>
                </c:pt>
                <c:pt idx="967">
                  <c:v>385.24664602683202</c:v>
                </c:pt>
                <c:pt idx="968">
                  <c:v>420.85876288659796</c:v>
                </c:pt>
                <c:pt idx="969">
                  <c:v>398.76107106076211</c:v>
                </c:pt>
                <c:pt idx="970">
                  <c:v>492.2181069958832</c:v>
                </c:pt>
                <c:pt idx="971">
                  <c:v>498.46968139774037</c:v>
                </c:pt>
                <c:pt idx="972">
                  <c:v>397.75770020533901</c:v>
                </c:pt>
                <c:pt idx="973">
                  <c:v>404.11282051282211</c:v>
                </c:pt>
                <c:pt idx="974">
                  <c:v>444.47540983606558</c:v>
                </c:pt>
                <c:pt idx="975">
                  <c:v>516.8741044012279</c:v>
                </c:pt>
                <c:pt idx="976">
                  <c:v>418.46012269938672</c:v>
                </c:pt>
                <c:pt idx="977">
                  <c:v>418.5924412665986</c:v>
                </c:pt>
                <c:pt idx="978">
                  <c:v>386.71326530612225</c:v>
                </c:pt>
                <c:pt idx="979">
                  <c:v>380.04179408766566</c:v>
                </c:pt>
                <c:pt idx="980">
                  <c:v>401.27800407331966</c:v>
                </c:pt>
                <c:pt idx="981">
                  <c:v>382.52797558494404</c:v>
                </c:pt>
                <c:pt idx="982">
                  <c:v>401.86280487804902</c:v>
                </c:pt>
                <c:pt idx="983">
                  <c:v>381.14213197969525</c:v>
                </c:pt>
                <c:pt idx="984">
                  <c:v>427.85598377281946</c:v>
                </c:pt>
                <c:pt idx="985">
                  <c:v>410.85410334346625</c:v>
                </c:pt>
                <c:pt idx="986">
                  <c:v>391.29959514170025</c:v>
                </c:pt>
                <c:pt idx="987">
                  <c:v>437.47017189079867</c:v>
                </c:pt>
                <c:pt idx="988">
                  <c:v>401.1020202020203</c:v>
                </c:pt>
                <c:pt idx="989">
                  <c:v>393.96972754793126</c:v>
                </c:pt>
                <c:pt idx="990">
                  <c:v>418.40624999999881</c:v>
                </c:pt>
                <c:pt idx="991">
                  <c:v>397.89627391742169</c:v>
                </c:pt>
                <c:pt idx="992">
                  <c:v>499.80684104627699</c:v>
                </c:pt>
                <c:pt idx="993">
                  <c:v>395.36080402010072</c:v>
                </c:pt>
                <c:pt idx="994">
                  <c:v>411.31024096385676</c:v>
                </c:pt>
                <c:pt idx="995">
                  <c:v>412.89468405215672</c:v>
                </c:pt>
                <c:pt idx="996">
                  <c:v>395.36673346693323</c:v>
                </c:pt>
                <c:pt idx="997">
                  <c:v>413.21921921921899</c:v>
                </c:pt>
                <c:pt idx="998">
                  <c:v>417.13</c:v>
                </c:pt>
                <c:pt idx="999">
                  <c:v>380.42557442557262</c:v>
                </c:pt>
                <c:pt idx="1000">
                  <c:v>419.68862275449101</c:v>
                </c:pt>
                <c:pt idx="1001">
                  <c:v>454.8644067796622</c:v>
                </c:pt>
                <c:pt idx="1002">
                  <c:v>422.58266932270931</c:v>
                </c:pt>
                <c:pt idx="1003">
                  <c:v>409.96517412935378</c:v>
                </c:pt>
                <c:pt idx="1004">
                  <c:v>504.20178926441349</c:v>
                </c:pt>
                <c:pt idx="1005">
                  <c:v>538.71201588877796</c:v>
                </c:pt>
                <c:pt idx="1006">
                  <c:v>394.71527777777669</c:v>
                </c:pt>
                <c:pt idx="1007">
                  <c:v>414.02874132804754</c:v>
                </c:pt>
                <c:pt idx="1008">
                  <c:v>409.42178217821669</c:v>
                </c:pt>
                <c:pt idx="1009">
                  <c:v>401.01978239367008</c:v>
                </c:pt>
                <c:pt idx="1010">
                  <c:v>396.23913043478223</c:v>
                </c:pt>
                <c:pt idx="1011">
                  <c:v>389.85389930898322</c:v>
                </c:pt>
                <c:pt idx="1012">
                  <c:v>385.2140039447732</c:v>
                </c:pt>
                <c:pt idx="1013">
                  <c:v>474.5527093596059</c:v>
                </c:pt>
                <c:pt idx="1014">
                  <c:v>418.89566929133872</c:v>
                </c:pt>
                <c:pt idx="1015">
                  <c:v>411.45329400196658</c:v>
                </c:pt>
                <c:pt idx="1016">
                  <c:v>417.4666011787819</c:v>
                </c:pt>
                <c:pt idx="1017">
                  <c:v>400.72423945044159</c:v>
                </c:pt>
                <c:pt idx="1018">
                  <c:v>390.11470588235414</c:v>
                </c:pt>
                <c:pt idx="1019">
                  <c:v>468.56709108716944</c:v>
                </c:pt>
                <c:pt idx="1020">
                  <c:v>416.12720156555775</c:v>
                </c:pt>
                <c:pt idx="1021">
                  <c:v>424.85923753665702</c:v>
                </c:pt>
                <c:pt idx="1022">
                  <c:v>408.53124999999881</c:v>
                </c:pt>
                <c:pt idx="1023">
                  <c:v>438.65658536585408</c:v>
                </c:pt>
                <c:pt idx="1024">
                  <c:v>392.00487329434873</c:v>
                </c:pt>
                <c:pt idx="1025">
                  <c:v>481.23758519961052</c:v>
                </c:pt>
                <c:pt idx="1026">
                  <c:v>402.14007782101208</c:v>
                </c:pt>
                <c:pt idx="1027">
                  <c:v>465.85908649174087</c:v>
                </c:pt>
                <c:pt idx="1028">
                  <c:v>474.55048543689338</c:v>
                </c:pt>
                <c:pt idx="1029">
                  <c:v>410.02812803103723</c:v>
                </c:pt>
                <c:pt idx="1030">
                  <c:v>532.10949612403101</c:v>
                </c:pt>
                <c:pt idx="1031">
                  <c:v>467.35430784123895</c:v>
                </c:pt>
                <c:pt idx="1032">
                  <c:v>480.32011605415863</c:v>
                </c:pt>
                <c:pt idx="1033">
                  <c:v>418.56231884057803</c:v>
                </c:pt>
                <c:pt idx="1034">
                  <c:v>488.77895752895699</c:v>
                </c:pt>
                <c:pt idx="1035">
                  <c:v>407.95081967213116</c:v>
                </c:pt>
                <c:pt idx="1036">
                  <c:v>386.43159922928498</c:v>
                </c:pt>
                <c:pt idx="1037">
                  <c:v>410.56689124157714</c:v>
                </c:pt>
                <c:pt idx="1038">
                  <c:v>427.4596153846154</c:v>
                </c:pt>
                <c:pt idx="1039">
                  <c:v>415.12007684918325</c:v>
                </c:pt>
                <c:pt idx="1040">
                  <c:v>375.51247600767664</c:v>
                </c:pt>
                <c:pt idx="1041">
                  <c:v>399.46788111217671</c:v>
                </c:pt>
                <c:pt idx="1042">
                  <c:v>406.0095785440613</c:v>
                </c:pt>
                <c:pt idx="1043">
                  <c:v>468.69952153110046</c:v>
                </c:pt>
                <c:pt idx="1044">
                  <c:v>513.72848948374758</c:v>
                </c:pt>
                <c:pt idx="1045">
                  <c:v>409.39828080229199</c:v>
                </c:pt>
                <c:pt idx="1046">
                  <c:v>394.32061068702291</c:v>
                </c:pt>
                <c:pt idx="1047">
                  <c:v>389.99618684461217</c:v>
                </c:pt>
                <c:pt idx="1048">
                  <c:v>403.88571428571424</c:v>
                </c:pt>
                <c:pt idx="1049">
                  <c:v>425.07326355851569</c:v>
                </c:pt>
                <c:pt idx="1050">
                  <c:v>419.52756653992401</c:v>
                </c:pt>
                <c:pt idx="1051">
                  <c:v>388.72554605887763</c:v>
                </c:pt>
                <c:pt idx="1052">
                  <c:v>384.87666034155598</c:v>
                </c:pt>
                <c:pt idx="1053">
                  <c:v>484.8047393364929</c:v>
                </c:pt>
                <c:pt idx="1054">
                  <c:v>412.0558712121213</c:v>
                </c:pt>
                <c:pt idx="1055">
                  <c:v>401.37842951750224</c:v>
                </c:pt>
                <c:pt idx="1056">
                  <c:v>492.65311909262664</c:v>
                </c:pt>
                <c:pt idx="1057">
                  <c:v>460.10576015108592</c:v>
                </c:pt>
                <c:pt idx="1058">
                  <c:v>464.15660377358489</c:v>
                </c:pt>
                <c:pt idx="1059">
                  <c:v>414.32327992459869</c:v>
                </c:pt>
                <c:pt idx="1060">
                  <c:v>481.70809792843693</c:v>
                </c:pt>
                <c:pt idx="1061">
                  <c:v>399.02634054562407</c:v>
                </c:pt>
                <c:pt idx="1062">
                  <c:v>488.11184210526432</c:v>
                </c:pt>
                <c:pt idx="1063">
                  <c:v>457.41596244131364</c:v>
                </c:pt>
                <c:pt idx="1064">
                  <c:v>430.71857410881699</c:v>
                </c:pt>
                <c:pt idx="1065">
                  <c:v>444.39550140581065</c:v>
                </c:pt>
                <c:pt idx="1066">
                  <c:v>515.4606741573034</c:v>
                </c:pt>
                <c:pt idx="1067">
                  <c:v>422.59588400374338</c:v>
                </c:pt>
                <c:pt idx="1068">
                  <c:v>480.86728971962702</c:v>
                </c:pt>
                <c:pt idx="1069">
                  <c:v>421.91036414565826</c:v>
                </c:pt>
                <c:pt idx="1070">
                  <c:v>476.73694029850623</c:v>
                </c:pt>
                <c:pt idx="1071">
                  <c:v>431.65983224603912</c:v>
                </c:pt>
                <c:pt idx="1072">
                  <c:v>409.12476722532728</c:v>
                </c:pt>
                <c:pt idx="1073">
                  <c:v>422.06697674418405</c:v>
                </c:pt>
                <c:pt idx="1074">
                  <c:v>517.65892193308559</c:v>
                </c:pt>
                <c:pt idx="1075">
                  <c:v>475.06035283194058</c:v>
                </c:pt>
                <c:pt idx="1076">
                  <c:v>389.49721706864358</c:v>
                </c:pt>
                <c:pt idx="1077">
                  <c:v>388.18257645968345</c:v>
                </c:pt>
                <c:pt idx="1078">
                  <c:v>442.13981481481488</c:v>
                </c:pt>
                <c:pt idx="1079">
                  <c:v>400.01665124884369</c:v>
                </c:pt>
                <c:pt idx="1080">
                  <c:v>391.41866913123846</c:v>
                </c:pt>
                <c:pt idx="1081">
                  <c:v>390.07017543859496</c:v>
                </c:pt>
                <c:pt idx="1082">
                  <c:v>477.04335793357899</c:v>
                </c:pt>
                <c:pt idx="1083">
                  <c:v>465.26359447004609</c:v>
                </c:pt>
                <c:pt idx="1084">
                  <c:v>474.89871086556167</c:v>
                </c:pt>
                <c:pt idx="1085">
                  <c:v>398.75528978840845</c:v>
                </c:pt>
                <c:pt idx="1086">
                  <c:v>395.0588235294129</c:v>
                </c:pt>
                <c:pt idx="1087">
                  <c:v>442.97704315886136</c:v>
                </c:pt>
                <c:pt idx="1088">
                  <c:v>410.75779816513761</c:v>
                </c:pt>
                <c:pt idx="1089">
                  <c:v>459.88084326306267</c:v>
                </c:pt>
                <c:pt idx="1090">
                  <c:v>490.74725274725199</c:v>
                </c:pt>
                <c:pt idx="1091">
                  <c:v>395.23604757547866</c:v>
                </c:pt>
                <c:pt idx="1092">
                  <c:v>413.84917733089577</c:v>
                </c:pt>
                <c:pt idx="1093">
                  <c:v>506.04018264840181</c:v>
                </c:pt>
                <c:pt idx="1094">
                  <c:v>419.85310218978202</c:v>
                </c:pt>
                <c:pt idx="1095">
                  <c:v>398.9927073837739</c:v>
                </c:pt>
                <c:pt idx="1096">
                  <c:v>466.40346083788705</c:v>
                </c:pt>
                <c:pt idx="1097">
                  <c:v>484.54868061874583</c:v>
                </c:pt>
                <c:pt idx="1098">
                  <c:v>471.97454545454525</c:v>
                </c:pt>
                <c:pt idx="1099">
                  <c:v>494.15622161671342</c:v>
                </c:pt>
                <c:pt idx="1100">
                  <c:v>450.44736842105266</c:v>
                </c:pt>
                <c:pt idx="1101">
                  <c:v>399.47506799637353</c:v>
                </c:pt>
                <c:pt idx="1102">
                  <c:v>486.02536231884056</c:v>
                </c:pt>
                <c:pt idx="1103">
                  <c:v>414.03800904977254</c:v>
                </c:pt>
                <c:pt idx="1104">
                  <c:v>432.63562386980226</c:v>
                </c:pt>
                <c:pt idx="1105">
                  <c:v>491.47877145437974</c:v>
                </c:pt>
                <c:pt idx="1106">
                  <c:v>400.19584837545256</c:v>
                </c:pt>
                <c:pt idx="1107">
                  <c:v>480.02254283137961</c:v>
                </c:pt>
                <c:pt idx="1108">
                  <c:v>384.04954954954957</c:v>
                </c:pt>
                <c:pt idx="1109">
                  <c:v>404.55355535553554</c:v>
                </c:pt>
                <c:pt idx="1110">
                  <c:v>443.87769784172701</c:v>
                </c:pt>
                <c:pt idx="1111">
                  <c:v>470.52201257861623</c:v>
                </c:pt>
                <c:pt idx="1112">
                  <c:v>471.34380610412938</c:v>
                </c:pt>
                <c:pt idx="1113">
                  <c:v>507.52556053811657</c:v>
                </c:pt>
                <c:pt idx="1114">
                  <c:v>447.10842293906938</c:v>
                </c:pt>
                <c:pt idx="1115">
                  <c:v>462.88898836168187</c:v>
                </c:pt>
                <c:pt idx="1116">
                  <c:v>475.67262969588711</c:v>
                </c:pt>
                <c:pt idx="1117">
                  <c:v>488.64164432529071</c:v>
                </c:pt>
                <c:pt idx="1118">
                  <c:v>413.88482142857146</c:v>
                </c:pt>
                <c:pt idx="1119">
                  <c:v>394.36396074933202</c:v>
                </c:pt>
                <c:pt idx="1120">
                  <c:v>413.34581105169343</c:v>
                </c:pt>
                <c:pt idx="1121">
                  <c:v>466.51647373107699</c:v>
                </c:pt>
                <c:pt idx="1122">
                  <c:v>417.65391459074732</c:v>
                </c:pt>
                <c:pt idx="1123">
                  <c:v>472.15377777777769</c:v>
                </c:pt>
                <c:pt idx="1124">
                  <c:v>420.98134991118724</c:v>
                </c:pt>
                <c:pt idx="1125">
                  <c:v>428.90771960958199</c:v>
                </c:pt>
                <c:pt idx="1126">
                  <c:v>472.52393617021193</c:v>
                </c:pt>
                <c:pt idx="1127">
                  <c:v>420.03277236492465</c:v>
                </c:pt>
                <c:pt idx="1128">
                  <c:v>444.25132743362826</c:v>
                </c:pt>
                <c:pt idx="1129">
                  <c:v>419.76923076923066</c:v>
                </c:pt>
                <c:pt idx="1130">
                  <c:v>473.73939929328623</c:v>
                </c:pt>
                <c:pt idx="1131">
                  <c:v>450.90291262135935</c:v>
                </c:pt>
                <c:pt idx="1132">
                  <c:v>482.58465608465701</c:v>
                </c:pt>
                <c:pt idx="1133">
                  <c:v>484.56740088105732</c:v>
                </c:pt>
                <c:pt idx="1134">
                  <c:v>439.53697183098569</c:v>
                </c:pt>
                <c:pt idx="1135">
                  <c:v>395.19788918205938</c:v>
                </c:pt>
                <c:pt idx="1136">
                  <c:v>463.52811950790658</c:v>
                </c:pt>
                <c:pt idx="1137">
                  <c:v>492.50746268656866</c:v>
                </c:pt>
                <c:pt idx="1138">
                  <c:v>424.313157894737</c:v>
                </c:pt>
                <c:pt idx="1139">
                  <c:v>470.12007011393678</c:v>
                </c:pt>
                <c:pt idx="1140">
                  <c:v>458.1094570928197</c:v>
                </c:pt>
                <c:pt idx="1141">
                  <c:v>413.80139982502186</c:v>
                </c:pt>
                <c:pt idx="1142">
                  <c:v>473.9877622377623</c:v>
                </c:pt>
                <c:pt idx="1143">
                  <c:v>427.03580786026203</c:v>
                </c:pt>
                <c:pt idx="1144">
                  <c:v>493.66492146596931</c:v>
                </c:pt>
                <c:pt idx="1145">
                  <c:v>478.48387096774195</c:v>
                </c:pt>
                <c:pt idx="1146">
                  <c:v>464.61062717770153</c:v>
                </c:pt>
                <c:pt idx="1147">
                  <c:v>418.93037423846823</c:v>
                </c:pt>
                <c:pt idx="1148">
                  <c:v>438.04869565217393</c:v>
                </c:pt>
                <c:pt idx="1149">
                  <c:v>406.92528236316247</c:v>
                </c:pt>
                <c:pt idx="1150">
                  <c:v>477.60069444444446</c:v>
                </c:pt>
                <c:pt idx="1151">
                  <c:v>410.28707718993928</c:v>
                </c:pt>
                <c:pt idx="1152">
                  <c:v>466.69584055459273</c:v>
                </c:pt>
                <c:pt idx="1153">
                  <c:v>437.58181818181816</c:v>
                </c:pt>
                <c:pt idx="1154">
                  <c:v>412.21193771626145</c:v>
                </c:pt>
                <c:pt idx="1155">
                  <c:v>456.11668107173847</c:v>
                </c:pt>
                <c:pt idx="1156">
                  <c:v>463.97754749568105</c:v>
                </c:pt>
                <c:pt idx="1157">
                  <c:v>427.12079378774808</c:v>
                </c:pt>
                <c:pt idx="1158">
                  <c:v>499.97499999999923</c:v>
                </c:pt>
                <c:pt idx="1159">
                  <c:v>490.87510766580533</c:v>
                </c:pt>
                <c:pt idx="1160">
                  <c:v>470.78829604130692</c:v>
                </c:pt>
                <c:pt idx="1161">
                  <c:v>439.38779019776564</c:v>
                </c:pt>
                <c:pt idx="1162">
                  <c:v>407.87972508591071</c:v>
                </c:pt>
                <c:pt idx="1163">
                  <c:v>409.35622317596705</c:v>
                </c:pt>
                <c:pt idx="1164">
                  <c:v>475.00857632933202</c:v>
                </c:pt>
                <c:pt idx="1165">
                  <c:v>452.82776349614397</c:v>
                </c:pt>
                <c:pt idx="1166">
                  <c:v>435.3732876712329</c:v>
                </c:pt>
                <c:pt idx="1167">
                  <c:v>395.07271171941835</c:v>
                </c:pt>
                <c:pt idx="1168">
                  <c:v>400.20256410256411</c:v>
                </c:pt>
                <c:pt idx="1169">
                  <c:v>422.81212638770279</c:v>
                </c:pt>
                <c:pt idx="1170">
                  <c:v>486.38481228668923</c:v>
                </c:pt>
                <c:pt idx="1171">
                  <c:v>475.91304347825906</c:v>
                </c:pt>
                <c:pt idx="1172">
                  <c:v>464.76831345825985</c:v>
                </c:pt>
                <c:pt idx="1173">
                  <c:v>394.50297872340428</c:v>
                </c:pt>
                <c:pt idx="1174">
                  <c:v>467.14880952381117</c:v>
                </c:pt>
                <c:pt idx="1175">
                  <c:v>468.49957519116396</c:v>
                </c:pt>
                <c:pt idx="1176">
                  <c:v>485.14601018675842</c:v>
                </c:pt>
                <c:pt idx="1177">
                  <c:v>466.69635284138934</c:v>
                </c:pt>
                <c:pt idx="1178">
                  <c:v>385.35084745762714</c:v>
                </c:pt>
                <c:pt idx="1179">
                  <c:v>460.23285351397135</c:v>
                </c:pt>
                <c:pt idx="1180">
                  <c:v>453.00846023688672</c:v>
                </c:pt>
                <c:pt idx="1181">
                  <c:v>435.14454775993238</c:v>
                </c:pt>
                <c:pt idx="1182">
                  <c:v>436.72212837837708</c:v>
                </c:pt>
                <c:pt idx="1183">
                  <c:v>406.50801687763669</c:v>
                </c:pt>
                <c:pt idx="1184">
                  <c:v>452.96795952782463</c:v>
                </c:pt>
                <c:pt idx="1185">
                  <c:v>486.48694187026115</c:v>
                </c:pt>
                <c:pt idx="1186">
                  <c:v>421.04966329966504</c:v>
                </c:pt>
                <c:pt idx="1187">
                  <c:v>419.32296047098396</c:v>
                </c:pt>
                <c:pt idx="1188">
                  <c:v>387.18487394957964</c:v>
                </c:pt>
                <c:pt idx="1189">
                  <c:v>411.51133501259233</c:v>
                </c:pt>
                <c:pt idx="1190">
                  <c:v>406.85738255033681</c:v>
                </c:pt>
                <c:pt idx="1191">
                  <c:v>387.20871751885875</c:v>
                </c:pt>
                <c:pt idx="1192">
                  <c:v>432.40033500837336</c:v>
                </c:pt>
                <c:pt idx="1193">
                  <c:v>462.28953974895217</c:v>
                </c:pt>
                <c:pt idx="1194">
                  <c:v>390.61036789297657</c:v>
                </c:pt>
                <c:pt idx="1195">
                  <c:v>462.9715956558062</c:v>
                </c:pt>
                <c:pt idx="1196">
                  <c:v>443.6218697829716</c:v>
                </c:pt>
                <c:pt idx="1197">
                  <c:v>477.58882402001672</c:v>
                </c:pt>
                <c:pt idx="1198">
                  <c:v>448.27083333333468</c:v>
                </c:pt>
                <c:pt idx="1199">
                  <c:v>403.84429641965147</c:v>
                </c:pt>
                <c:pt idx="1200">
                  <c:v>396.76788685524178</c:v>
                </c:pt>
                <c:pt idx="1201">
                  <c:v>406.76641729010674</c:v>
                </c:pt>
                <c:pt idx="1202">
                  <c:v>448.29734219268994</c:v>
                </c:pt>
                <c:pt idx="1203">
                  <c:v>430.84896265560172</c:v>
                </c:pt>
                <c:pt idx="1204">
                  <c:v>421.58540630182421</c:v>
                </c:pt>
                <c:pt idx="1205">
                  <c:v>470.85004142502072</c:v>
                </c:pt>
                <c:pt idx="1206">
                  <c:v>482.43543046357451</c:v>
                </c:pt>
                <c:pt idx="1207">
                  <c:v>464.93961952026399</c:v>
                </c:pt>
                <c:pt idx="1208">
                  <c:v>469.71652892561826</c:v>
                </c:pt>
                <c:pt idx="1209">
                  <c:v>428.5152766308837</c:v>
                </c:pt>
                <c:pt idx="1210">
                  <c:v>446.37871287128564</c:v>
                </c:pt>
                <c:pt idx="1211">
                  <c:v>423.13849958779883</c:v>
                </c:pt>
                <c:pt idx="1212">
                  <c:v>501.7380560131781</c:v>
                </c:pt>
                <c:pt idx="1213">
                  <c:v>468.47818930041154</c:v>
                </c:pt>
                <c:pt idx="1214">
                  <c:v>474.30016447368399</c:v>
                </c:pt>
                <c:pt idx="1215">
                  <c:v>415.97863599013863</c:v>
                </c:pt>
                <c:pt idx="1216">
                  <c:v>411.73070607553365</c:v>
                </c:pt>
                <c:pt idx="1217">
                  <c:v>454.52584085315902</c:v>
                </c:pt>
                <c:pt idx="1218">
                  <c:v>476.5122950819673</c:v>
                </c:pt>
                <c:pt idx="1219">
                  <c:v>455.86404586404745</c:v>
                </c:pt>
                <c:pt idx="1220">
                  <c:v>478.37397708674308</c:v>
                </c:pt>
                <c:pt idx="1221">
                  <c:v>462.56745707277184</c:v>
                </c:pt>
                <c:pt idx="1222">
                  <c:v>429.42156862745099</c:v>
                </c:pt>
                <c:pt idx="1223">
                  <c:v>460.66204081632827</c:v>
                </c:pt>
                <c:pt idx="1224">
                  <c:v>453.64926590538408</c:v>
                </c:pt>
                <c:pt idx="1225">
                  <c:v>405.27628361858189</c:v>
                </c:pt>
                <c:pt idx="1226">
                  <c:v>456.03420195439725</c:v>
                </c:pt>
                <c:pt idx="1227">
                  <c:v>479.44589096826689</c:v>
                </c:pt>
                <c:pt idx="1228">
                  <c:v>481.40081300812886</c:v>
                </c:pt>
                <c:pt idx="1229">
                  <c:v>461.27944760357434</c:v>
                </c:pt>
                <c:pt idx="1230">
                  <c:v>452.82305194805076</c:v>
                </c:pt>
                <c:pt idx="1231">
                  <c:v>489.6309813463098</c:v>
                </c:pt>
                <c:pt idx="1232">
                  <c:v>461.49027552674227</c:v>
                </c:pt>
                <c:pt idx="1233">
                  <c:v>494.09635627530218</c:v>
                </c:pt>
                <c:pt idx="1234">
                  <c:v>474.03964401294496</c:v>
                </c:pt>
                <c:pt idx="1235">
                  <c:v>496.11883589329022</c:v>
                </c:pt>
                <c:pt idx="1236">
                  <c:v>430.91680129240694</c:v>
                </c:pt>
                <c:pt idx="1237">
                  <c:v>468.36158192090397</c:v>
                </c:pt>
                <c:pt idx="1238">
                  <c:v>414.29919354838546</c:v>
                </c:pt>
                <c:pt idx="1239">
                  <c:v>445.11200644641394</c:v>
                </c:pt>
                <c:pt idx="1240">
                  <c:v>400.66586151368892</c:v>
                </c:pt>
                <c:pt idx="1241">
                  <c:v>460.88334674175383</c:v>
                </c:pt>
                <c:pt idx="1242">
                  <c:v>395.82556270096461</c:v>
                </c:pt>
                <c:pt idx="1243">
                  <c:v>482.14297188755165</c:v>
                </c:pt>
                <c:pt idx="1244">
                  <c:v>474.16372391653289</c:v>
                </c:pt>
                <c:pt idx="1245">
                  <c:v>408.93744987971132</c:v>
                </c:pt>
                <c:pt idx="1246">
                  <c:v>472.45753205128028</c:v>
                </c:pt>
                <c:pt idx="1247">
                  <c:v>474.82866293034431</c:v>
                </c:pt>
                <c:pt idx="1248">
                  <c:v>398.76479999999964</c:v>
                </c:pt>
                <c:pt idx="1249">
                  <c:v>461.06314948041569</c:v>
                </c:pt>
                <c:pt idx="1250">
                  <c:v>461.98003194887923</c:v>
                </c:pt>
                <c:pt idx="1251">
                  <c:v>384.52274541101355</c:v>
                </c:pt>
                <c:pt idx="1252">
                  <c:v>407.83572567783096</c:v>
                </c:pt>
                <c:pt idx="1253">
                  <c:v>464.000796812749</c:v>
                </c:pt>
                <c:pt idx="1254">
                  <c:v>448.67117834394895</c:v>
                </c:pt>
                <c:pt idx="1255">
                  <c:v>447.27525855210655</c:v>
                </c:pt>
                <c:pt idx="1256">
                  <c:v>449.01112877583364</c:v>
                </c:pt>
                <c:pt idx="1257">
                  <c:v>475.41461477362969</c:v>
                </c:pt>
                <c:pt idx="1258">
                  <c:v>453.22698412698395</c:v>
                </c:pt>
                <c:pt idx="1259">
                  <c:v>465.96510705788859</c:v>
                </c:pt>
                <c:pt idx="1260">
                  <c:v>472.03328050713156</c:v>
                </c:pt>
                <c:pt idx="1261">
                  <c:v>459.32620744259475</c:v>
                </c:pt>
                <c:pt idx="1262">
                  <c:v>453.15822784810126</c:v>
                </c:pt>
                <c:pt idx="1263">
                  <c:v>418.92411067193666</c:v>
                </c:pt>
                <c:pt idx="1264">
                  <c:v>463.51263823064767</c:v>
                </c:pt>
                <c:pt idx="1265">
                  <c:v>487.41988950276271</c:v>
                </c:pt>
                <c:pt idx="1266">
                  <c:v>454.65615141955834</c:v>
                </c:pt>
                <c:pt idx="1267">
                  <c:v>442.32466509062272</c:v>
                </c:pt>
                <c:pt idx="1268">
                  <c:v>470.53858267716527</c:v>
                </c:pt>
                <c:pt idx="1269">
                  <c:v>451.37214791502754</c:v>
                </c:pt>
                <c:pt idx="1270">
                  <c:v>390.94103773584897</c:v>
                </c:pt>
                <c:pt idx="1271">
                  <c:v>479.04948939513105</c:v>
                </c:pt>
                <c:pt idx="1272">
                  <c:v>441.8775510204083</c:v>
                </c:pt>
                <c:pt idx="1273">
                  <c:v>463.92392156862604</c:v>
                </c:pt>
                <c:pt idx="1274">
                  <c:v>451.55485893416932</c:v>
                </c:pt>
                <c:pt idx="1275">
                  <c:v>434.84573218480932</c:v>
                </c:pt>
                <c:pt idx="1276">
                  <c:v>457.84585289514985</c:v>
                </c:pt>
                <c:pt idx="1277">
                  <c:v>436.6911649726332</c:v>
                </c:pt>
                <c:pt idx="1278">
                  <c:v>436.27187499999923</c:v>
                </c:pt>
                <c:pt idx="1279">
                  <c:v>441.16315378610369</c:v>
                </c:pt>
                <c:pt idx="1280">
                  <c:v>389.41575663026521</c:v>
                </c:pt>
                <c:pt idx="1281">
                  <c:v>486.17069368667188</c:v>
                </c:pt>
                <c:pt idx="1282">
                  <c:v>409.00623052959503</c:v>
                </c:pt>
                <c:pt idx="1283">
                  <c:v>450.44513618677024</c:v>
                </c:pt>
                <c:pt idx="1284">
                  <c:v>494.98211508553629</c:v>
                </c:pt>
                <c:pt idx="1285">
                  <c:v>441.89121989121838</c:v>
                </c:pt>
                <c:pt idx="1286">
                  <c:v>404.76863354037164</c:v>
                </c:pt>
                <c:pt idx="1287">
                  <c:v>422.77501939487894</c:v>
                </c:pt>
                <c:pt idx="1288">
                  <c:v>479.30465116279072</c:v>
                </c:pt>
                <c:pt idx="1289">
                  <c:v>464.93183578621057</c:v>
                </c:pt>
                <c:pt idx="1290">
                  <c:v>468.98374613003097</c:v>
                </c:pt>
                <c:pt idx="1291">
                  <c:v>444.37432327919566</c:v>
                </c:pt>
                <c:pt idx="1292">
                  <c:v>479.62287480680072</c:v>
                </c:pt>
                <c:pt idx="1293">
                  <c:v>475.97374517374578</c:v>
                </c:pt>
                <c:pt idx="1294">
                  <c:v>446.57330246913563</c:v>
                </c:pt>
                <c:pt idx="1295">
                  <c:v>446.90131071703763</c:v>
                </c:pt>
                <c:pt idx="1296">
                  <c:v>469.70261941448365</c:v>
                </c:pt>
                <c:pt idx="1297">
                  <c:v>411.38799076212399</c:v>
                </c:pt>
                <c:pt idx="1298">
                  <c:v>441.70923076923066</c:v>
                </c:pt>
                <c:pt idx="1299">
                  <c:v>474.94850115295924</c:v>
                </c:pt>
                <c:pt idx="1300">
                  <c:v>464.67204301075435</c:v>
                </c:pt>
                <c:pt idx="1301">
                  <c:v>473.9086722947045</c:v>
                </c:pt>
                <c:pt idx="1302">
                  <c:v>448.41717791410878</c:v>
                </c:pt>
                <c:pt idx="1303">
                  <c:v>426.50881226053639</c:v>
                </c:pt>
                <c:pt idx="1304">
                  <c:v>476.02756508422675</c:v>
                </c:pt>
                <c:pt idx="1305">
                  <c:v>441.41239479724425</c:v>
                </c:pt>
                <c:pt idx="1306">
                  <c:v>426.59556574923414</c:v>
                </c:pt>
                <c:pt idx="1307">
                  <c:v>468.34988540870938</c:v>
                </c:pt>
                <c:pt idx="1308">
                  <c:v>426.63664122137396</c:v>
                </c:pt>
                <c:pt idx="1309">
                  <c:v>405.02135774217811</c:v>
                </c:pt>
                <c:pt idx="1310">
                  <c:v>422.95274390243895</c:v>
                </c:pt>
                <c:pt idx="1311">
                  <c:v>459.11348057882731</c:v>
                </c:pt>
                <c:pt idx="1312">
                  <c:v>438.91704718417049</c:v>
                </c:pt>
                <c:pt idx="1313">
                  <c:v>459.57110266159663</c:v>
                </c:pt>
                <c:pt idx="1314">
                  <c:v>460.31458966565378</c:v>
                </c:pt>
                <c:pt idx="1315">
                  <c:v>438.369020501139</c:v>
                </c:pt>
                <c:pt idx="1316">
                  <c:v>476.47268588770902</c:v>
                </c:pt>
                <c:pt idx="1317">
                  <c:v>457.43593631538914</c:v>
                </c:pt>
                <c:pt idx="1318">
                  <c:v>466.99015151515124</c:v>
                </c:pt>
                <c:pt idx="1319">
                  <c:v>454.93414080242229</c:v>
                </c:pt>
                <c:pt idx="1320">
                  <c:v>428.65279878971387</c:v>
                </c:pt>
                <c:pt idx="1321">
                  <c:v>483.91232048374906</c:v>
                </c:pt>
                <c:pt idx="1322">
                  <c:v>437.73187311178225</c:v>
                </c:pt>
                <c:pt idx="1323">
                  <c:v>468.79773584905661</c:v>
                </c:pt>
                <c:pt idx="1324">
                  <c:v>471.74962292609371</c:v>
                </c:pt>
                <c:pt idx="1325">
                  <c:v>453.29540316503392</c:v>
                </c:pt>
                <c:pt idx="1326">
                  <c:v>469.20707831325302</c:v>
                </c:pt>
                <c:pt idx="1327">
                  <c:v>393.29571106094699</c:v>
                </c:pt>
                <c:pt idx="1328">
                  <c:v>463.31503759398493</c:v>
                </c:pt>
                <c:pt idx="1329">
                  <c:v>461.98647633358365</c:v>
                </c:pt>
                <c:pt idx="1330">
                  <c:v>473.15465465465604</c:v>
                </c:pt>
                <c:pt idx="1331">
                  <c:v>459.15078769692548</c:v>
                </c:pt>
                <c:pt idx="1332">
                  <c:v>468.77061469265368</c:v>
                </c:pt>
                <c:pt idx="1333">
                  <c:v>441.83520599250869</c:v>
                </c:pt>
                <c:pt idx="1334">
                  <c:v>478.10029940119699</c:v>
                </c:pt>
                <c:pt idx="1335">
                  <c:v>439.43829468960359</c:v>
                </c:pt>
                <c:pt idx="1336">
                  <c:v>486.32286995515705</c:v>
                </c:pt>
                <c:pt idx="1337">
                  <c:v>474.99178491411362</c:v>
                </c:pt>
                <c:pt idx="1338">
                  <c:v>462.69626865671648</c:v>
                </c:pt>
                <c:pt idx="1339">
                  <c:v>463.32065622669649</c:v>
                </c:pt>
                <c:pt idx="1340">
                  <c:v>465.41430700447069</c:v>
                </c:pt>
                <c:pt idx="1341">
                  <c:v>461.15264333581791</c:v>
                </c:pt>
                <c:pt idx="1342">
                  <c:v>401.8125</c:v>
                </c:pt>
                <c:pt idx="1343">
                  <c:v>463.88104089219325</c:v>
                </c:pt>
                <c:pt idx="1344">
                  <c:v>462.62184249628524</c:v>
                </c:pt>
                <c:pt idx="1345">
                  <c:v>453.445434298441</c:v>
                </c:pt>
                <c:pt idx="1346">
                  <c:v>447.76409495548899</c:v>
                </c:pt>
                <c:pt idx="1347">
                  <c:v>437.15641215715345</c:v>
                </c:pt>
                <c:pt idx="1348">
                  <c:v>452.30962962963105</c:v>
                </c:pt>
                <c:pt idx="1349">
                  <c:v>418.039970392302</c:v>
                </c:pt>
                <c:pt idx="1350">
                  <c:v>411.6272189349113</c:v>
                </c:pt>
                <c:pt idx="1351">
                  <c:v>453.03695491500218</c:v>
                </c:pt>
                <c:pt idx="1352">
                  <c:v>436.65805022156576</c:v>
                </c:pt>
                <c:pt idx="1353">
                  <c:v>459.85756457564577</c:v>
                </c:pt>
                <c:pt idx="1354">
                  <c:v>469.83923303834808</c:v>
                </c:pt>
                <c:pt idx="1355">
                  <c:v>465.77229182019158</c:v>
                </c:pt>
                <c:pt idx="1356">
                  <c:v>441.61561119293077</c:v>
                </c:pt>
                <c:pt idx="1357">
                  <c:v>477.71743929359826</c:v>
                </c:pt>
                <c:pt idx="1358">
                  <c:v>460.08455882352939</c:v>
                </c:pt>
                <c:pt idx="1359">
                  <c:v>447.91256429096251</c:v>
                </c:pt>
                <c:pt idx="1360">
                  <c:v>421.44713656387665</c:v>
                </c:pt>
                <c:pt idx="1361">
                  <c:v>470.39911958914161</c:v>
                </c:pt>
                <c:pt idx="1362">
                  <c:v>434.04838709677421</c:v>
                </c:pt>
                <c:pt idx="1363">
                  <c:v>447.74725274725199</c:v>
                </c:pt>
                <c:pt idx="1364">
                  <c:v>423.73645680819681</c:v>
                </c:pt>
                <c:pt idx="1365">
                  <c:v>476.42282370153634</c:v>
                </c:pt>
                <c:pt idx="1366">
                  <c:v>471.52412280701753</c:v>
                </c:pt>
                <c:pt idx="1367">
                  <c:v>466.43608473338196</c:v>
                </c:pt>
                <c:pt idx="1368">
                  <c:v>475.20802919708029</c:v>
                </c:pt>
                <c:pt idx="1369">
                  <c:v>422.35521517140774</c:v>
                </c:pt>
                <c:pt idx="1370">
                  <c:v>402.84839650145773</c:v>
                </c:pt>
                <c:pt idx="1371">
                  <c:v>476.40713765476994</c:v>
                </c:pt>
                <c:pt idx="1372">
                  <c:v>428.45997088791847</c:v>
                </c:pt>
                <c:pt idx="1373">
                  <c:v>439.43127272727031</c:v>
                </c:pt>
                <c:pt idx="1374">
                  <c:v>450.27470930232556</c:v>
                </c:pt>
                <c:pt idx="1375">
                  <c:v>458.6935366739288</c:v>
                </c:pt>
                <c:pt idx="1376">
                  <c:v>415.63497822931782</c:v>
                </c:pt>
                <c:pt idx="1377">
                  <c:v>469.73966642494571</c:v>
                </c:pt>
                <c:pt idx="1378">
                  <c:v>417.34855072463768</c:v>
                </c:pt>
                <c:pt idx="1379">
                  <c:v>477.03982621288924</c:v>
                </c:pt>
                <c:pt idx="1380">
                  <c:v>476.85311143270621</c:v>
                </c:pt>
                <c:pt idx="1381">
                  <c:v>445.45842371655834</c:v>
                </c:pt>
                <c:pt idx="1382">
                  <c:v>466.59465317919074</c:v>
                </c:pt>
                <c:pt idx="1383">
                  <c:v>475.43465703971202</c:v>
                </c:pt>
                <c:pt idx="1384">
                  <c:v>448.77344877344876</c:v>
                </c:pt>
                <c:pt idx="1385">
                  <c:v>469.61932227829823</c:v>
                </c:pt>
                <c:pt idx="1386">
                  <c:v>447.52593659942374</c:v>
                </c:pt>
                <c:pt idx="1387">
                  <c:v>429.74514038876902</c:v>
                </c:pt>
                <c:pt idx="1388">
                  <c:v>453.93453237410063</c:v>
                </c:pt>
                <c:pt idx="1389">
                  <c:v>454.93745506829362</c:v>
                </c:pt>
                <c:pt idx="1390">
                  <c:v>454.25215517241367</c:v>
                </c:pt>
                <c:pt idx="1391">
                  <c:v>460.02727925340969</c:v>
                </c:pt>
                <c:pt idx="1392">
                  <c:v>471.42467718794836</c:v>
                </c:pt>
                <c:pt idx="1393">
                  <c:v>463.21290322580671</c:v>
                </c:pt>
                <c:pt idx="1394">
                  <c:v>466.3603151862464</c:v>
                </c:pt>
                <c:pt idx="1395">
                  <c:v>455.76091624910367</c:v>
                </c:pt>
                <c:pt idx="1396">
                  <c:v>463.0715307582235</c:v>
                </c:pt>
                <c:pt idx="1397">
                  <c:v>452.33023588277325</c:v>
                </c:pt>
                <c:pt idx="1398">
                  <c:v>473.87857142856984</c:v>
                </c:pt>
                <c:pt idx="1399">
                  <c:v>459.70021413276231</c:v>
                </c:pt>
                <c:pt idx="1400">
                  <c:v>441.48002853066993</c:v>
                </c:pt>
                <c:pt idx="1401">
                  <c:v>482.81397006414835</c:v>
                </c:pt>
                <c:pt idx="1402">
                  <c:v>454.49715099714905</c:v>
                </c:pt>
                <c:pt idx="1403">
                  <c:v>439.57081850533808</c:v>
                </c:pt>
                <c:pt idx="1404">
                  <c:v>448.58179231863369</c:v>
                </c:pt>
                <c:pt idx="1405">
                  <c:v>462.08528784648189</c:v>
                </c:pt>
                <c:pt idx="1406">
                  <c:v>444.01278409090907</c:v>
                </c:pt>
                <c:pt idx="1407">
                  <c:v>417.52803406671399</c:v>
                </c:pt>
                <c:pt idx="1408">
                  <c:v>445.3730496453901</c:v>
                </c:pt>
                <c:pt idx="1409">
                  <c:v>446.49539333805814</c:v>
                </c:pt>
                <c:pt idx="1410">
                  <c:v>464.32861189801696</c:v>
                </c:pt>
                <c:pt idx="1411">
                  <c:v>468.42179759377194</c:v>
                </c:pt>
                <c:pt idx="1412">
                  <c:v>425.24328147100425</c:v>
                </c:pt>
                <c:pt idx="1413">
                  <c:v>449.88480565371225</c:v>
                </c:pt>
                <c:pt idx="1414">
                  <c:v>411.14830508474722</c:v>
                </c:pt>
                <c:pt idx="1415">
                  <c:v>419.13549752999296</c:v>
                </c:pt>
                <c:pt idx="1416">
                  <c:v>453.61283497884347</c:v>
                </c:pt>
                <c:pt idx="1417">
                  <c:v>455.08738548273425</c:v>
                </c:pt>
                <c:pt idx="1418">
                  <c:v>450.98873239436631</c:v>
                </c:pt>
                <c:pt idx="1419">
                  <c:v>447.12104152005702</c:v>
                </c:pt>
                <c:pt idx="1420">
                  <c:v>456.30309423347398</c:v>
                </c:pt>
                <c:pt idx="1421">
                  <c:v>444.04427266338877</c:v>
                </c:pt>
                <c:pt idx="1422">
                  <c:v>466.04213483146071</c:v>
                </c:pt>
                <c:pt idx="1423">
                  <c:v>468.32771929824395</c:v>
                </c:pt>
                <c:pt idx="1424">
                  <c:v>453.09607293127402</c:v>
                </c:pt>
                <c:pt idx="1425">
                  <c:v>456.17589348283138</c:v>
                </c:pt>
                <c:pt idx="1426">
                  <c:v>462.04971988795518</c:v>
                </c:pt>
                <c:pt idx="1427">
                  <c:v>449.29461161651506</c:v>
                </c:pt>
                <c:pt idx="1428">
                  <c:v>468.52447552447552</c:v>
                </c:pt>
                <c:pt idx="1429">
                  <c:v>462.97484276729529</c:v>
                </c:pt>
                <c:pt idx="1430">
                  <c:v>430.71508379888269</c:v>
                </c:pt>
                <c:pt idx="1431">
                  <c:v>455.10676901605035</c:v>
                </c:pt>
                <c:pt idx="1432">
                  <c:v>471.42538354253696</c:v>
                </c:pt>
                <c:pt idx="1433">
                  <c:v>457.79790940766389</c:v>
                </c:pt>
                <c:pt idx="1434">
                  <c:v>447.83913649024925</c:v>
                </c:pt>
                <c:pt idx="1435">
                  <c:v>457.09464161447471</c:v>
                </c:pt>
                <c:pt idx="1436">
                  <c:v>473.61404728789984</c:v>
                </c:pt>
                <c:pt idx="1437">
                  <c:v>433.11952744961769</c:v>
                </c:pt>
                <c:pt idx="1438">
                  <c:v>454.59305555555437</c:v>
                </c:pt>
                <c:pt idx="1439">
                  <c:v>451.71339347675223</c:v>
                </c:pt>
                <c:pt idx="1440">
                  <c:v>446.50485436893206</c:v>
                </c:pt>
                <c:pt idx="1441">
                  <c:v>459.91268191268193</c:v>
                </c:pt>
                <c:pt idx="1442">
                  <c:v>432.04639889196676</c:v>
                </c:pt>
                <c:pt idx="1443">
                  <c:v>434.66851211072702</c:v>
                </c:pt>
                <c:pt idx="1444">
                  <c:v>462.40318118948835</c:v>
                </c:pt>
                <c:pt idx="1445">
                  <c:v>446.82377332411886</c:v>
                </c:pt>
                <c:pt idx="1446">
                  <c:v>433.1374309392267</c:v>
                </c:pt>
                <c:pt idx="1447">
                  <c:v>467.68599033816434</c:v>
                </c:pt>
                <c:pt idx="1448">
                  <c:v>469.77448275862065</c:v>
                </c:pt>
                <c:pt idx="1449">
                  <c:v>452.83184011026901</c:v>
                </c:pt>
                <c:pt idx="1450">
                  <c:v>459.66597796143253</c:v>
                </c:pt>
                <c:pt idx="1451">
                  <c:v>460.27460426703374</c:v>
                </c:pt>
                <c:pt idx="1452">
                  <c:v>466.14786795048178</c:v>
                </c:pt>
                <c:pt idx="1453">
                  <c:v>440.9917525773181</c:v>
                </c:pt>
                <c:pt idx="1454">
                  <c:v>440.77678571428424</c:v>
                </c:pt>
                <c:pt idx="1455">
                  <c:v>460.82910089224424</c:v>
                </c:pt>
                <c:pt idx="1456">
                  <c:v>438.49862825788574</c:v>
                </c:pt>
                <c:pt idx="1457">
                  <c:v>460.22618231665524</c:v>
                </c:pt>
                <c:pt idx="1458">
                  <c:v>476.19589041095901</c:v>
                </c:pt>
                <c:pt idx="1459">
                  <c:v>469.30937713894701</c:v>
                </c:pt>
                <c:pt idx="1460">
                  <c:v>454.53488372093142</c:v>
                </c:pt>
                <c:pt idx="1461">
                  <c:v>442.12645249487355</c:v>
                </c:pt>
                <c:pt idx="1462">
                  <c:v>434.99248633879779</c:v>
                </c:pt>
                <c:pt idx="1463">
                  <c:v>459.34607508532434</c:v>
                </c:pt>
                <c:pt idx="1464">
                  <c:v>445.99795361527833</c:v>
                </c:pt>
                <c:pt idx="1465">
                  <c:v>448.05725971370202</c:v>
                </c:pt>
                <c:pt idx="1466">
                  <c:v>451.59264305177112</c:v>
                </c:pt>
                <c:pt idx="1467">
                  <c:v>467.31245745405039</c:v>
                </c:pt>
                <c:pt idx="1468">
                  <c:v>466.09931972788962</c:v>
                </c:pt>
                <c:pt idx="1469">
                  <c:v>468.98300475866586</c:v>
                </c:pt>
                <c:pt idx="1470">
                  <c:v>459.14673913043481</c:v>
                </c:pt>
                <c:pt idx="1471">
                  <c:v>451.59266802444114</c:v>
                </c:pt>
                <c:pt idx="1472">
                  <c:v>461.07191316146526</c:v>
                </c:pt>
                <c:pt idx="1473">
                  <c:v>459.94847457626986</c:v>
                </c:pt>
                <c:pt idx="1474">
                  <c:v>456.51084010840202</c:v>
                </c:pt>
                <c:pt idx="1475">
                  <c:v>447.34190927555858</c:v>
                </c:pt>
                <c:pt idx="1476">
                  <c:v>459.96887686062229</c:v>
                </c:pt>
                <c:pt idx="1477">
                  <c:v>418.49154834347348</c:v>
                </c:pt>
                <c:pt idx="1478">
                  <c:v>453.77229729729669</c:v>
                </c:pt>
                <c:pt idx="1479">
                  <c:v>463.51114112086435</c:v>
                </c:pt>
                <c:pt idx="1480">
                  <c:v>438.39743589743591</c:v>
                </c:pt>
                <c:pt idx="1481">
                  <c:v>421.70465273095078</c:v>
                </c:pt>
                <c:pt idx="1482">
                  <c:v>443.89622641509317</c:v>
                </c:pt>
                <c:pt idx="1483">
                  <c:v>453.74680134680136</c:v>
                </c:pt>
                <c:pt idx="1484">
                  <c:v>451.08277254374178</c:v>
                </c:pt>
                <c:pt idx="1485">
                  <c:v>456.41022192333571</c:v>
                </c:pt>
                <c:pt idx="1486">
                  <c:v>459.39784946236557</c:v>
                </c:pt>
                <c:pt idx="1487">
                  <c:v>457.16252518468775</c:v>
                </c:pt>
                <c:pt idx="1488">
                  <c:v>455.98456375838811</c:v>
                </c:pt>
                <c:pt idx="1489">
                  <c:v>454.57746478873241</c:v>
                </c:pt>
                <c:pt idx="1490">
                  <c:v>455.60522788203752</c:v>
                </c:pt>
                <c:pt idx="1491">
                  <c:v>454.86537173476341</c:v>
                </c:pt>
                <c:pt idx="1492">
                  <c:v>458.65796519411151</c:v>
                </c:pt>
                <c:pt idx="1493">
                  <c:v>451.96655518394647</c:v>
                </c:pt>
                <c:pt idx="1494">
                  <c:v>448.99398395721715</c:v>
                </c:pt>
                <c:pt idx="1495">
                  <c:v>453.68804275216962</c:v>
                </c:pt>
                <c:pt idx="1496">
                  <c:v>458.93991989318977</c:v>
                </c:pt>
                <c:pt idx="1497">
                  <c:v>429.45830553702399</c:v>
                </c:pt>
                <c:pt idx="1498">
                  <c:v>437.50733333333432</c:v>
                </c:pt>
                <c:pt idx="1499">
                  <c:v>441.98334443704169</c:v>
                </c:pt>
                <c:pt idx="1500">
                  <c:v>445.64047936085348</c:v>
                </c:pt>
                <c:pt idx="1501">
                  <c:v>454.10379241516966</c:v>
                </c:pt>
                <c:pt idx="1502">
                  <c:v>476.00664893616994</c:v>
                </c:pt>
                <c:pt idx="1503">
                  <c:v>444.52159468438526</c:v>
                </c:pt>
                <c:pt idx="1504">
                  <c:v>447.73572377157848</c:v>
                </c:pt>
                <c:pt idx="1505">
                  <c:v>453.41539482415396</c:v>
                </c:pt>
                <c:pt idx="1506">
                  <c:v>461.32625994694786</c:v>
                </c:pt>
                <c:pt idx="1507">
                  <c:v>434.57322730284955</c:v>
                </c:pt>
                <c:pt idx="1508">
                  <c:v>440.29668874172165</c:v>
                </c:pt>
                <c:pt idx="1509">
                  <c:v>447.47716743878169</c:v>
                </c:pt>
                <c:pt idx="1510">
                  <c:v>447.89153439153364</c:v>
                </c:pt>
                <c:pt idx="1511">
                  <c:v>454.59550561797693</c:v>
                </c:pt>
                <c:pt idx="1512">
                  <c:v>441.84874504623514</c:v>
                </c:pt>
                <c:pt idx="1513">
                  <c:v>452.88052805280529</c:v>
                </c:pt>
                <c:pt idx="1514">
                  <c:v>443.74208443271772</c:v>
                </c:pt>
              </c:numCache>
            </c:numRef>
          </c:val>
          <c:smooth val="0"/>
        </c:ser>
        <c:ser>
          <c:idx val="1"/>
          <c:order val="1"/>
          <c:tx>
            <c:v>System with definite time of change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chemeClr val="accent1"/>
                </a:solidFill>
                <a:prstDash val="dash"/>
              </a:ln>
            </c:spPr>
            <c:trendlineType val="movingAvg"/>
            <c:period val="20"/>
            <c:dispRSqr val="0"/>
            <c:dispEq val="0"/>
          </c:trendline>
          <c:cat>
            <c:numRef>
              <c:f>Sheet1!$A$1:$A$1515</c:f>
              <c:numCache>
                <c:formatCode>General</c:formatCode>
                <c:ptCount val="15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</c:numCache>
            </c:numRef>
          </c:cat>
          <c:val>
            <c:numRef>
              <c:f>Sheet1!$G$1:$G$1515</c:f>
              <c:numCache>
                <c:formatCode>General</c:formatCode>
                <c:ptCount val="1515"/>
                <c:pt idx="0">
                  <c:v>196.5</c:v>
                </c:pt>
                <c:pt idx="1">
                  <c:v>177.66666666666652</c:v>
                </c:pt>
                <c:pt idx="2">
                  <c:v>279.5</c:v>
                </c:pt>
                <c:pt idx="3">
                  <c:v>223.8</c:v>
                </c:pt>
                <c:pt idx="4">
                  <c:v>175.16666666666652</c:v>
                </c:pt>
                <c:pt idx="5">
                  <c:v>199.28571428571428</c:v>
                </c:pt>
                <c:pt idx="6">
                  <c:v>199.125</c:v>
                </c:pt>
                <c:pt idx="7">
                  <c:v>170</c:v>
                </c:pt>
                <c:pt idx="8">
                  <c:v>163.80000000000001</c:v>
                </c:pt>
                <c:pt idx="9">
                  <c:v>195.36363636363697</c:v>
                </c:pt>
                <c:pt idx="10">
                  <c:v>178.08333333333388</c:v>
                </c:pt>
                <c:pt idx="11">
                  <c:v>158.23076923076843</c:v>
                </c:pt>
                <c:pt idx="12">
                  <c:v>145.42857142857142</c:v>
                </c:pt>
                <c:pt idx="13">
                  <c:v>203.53333333333347</c:v>
                </c:pt>
                <c:pt idx="14">
                  <c:v>190.8125</c:v>
                </c:pt>
                <c:pt idx="15">
                  <c:v>161.41176470588158</c:v>
                </c:pt>
                <c:pt idx="16">
                  <c:v>195.16666666666652</c:v>
                </c:pt>
                <c:pt idx="17">
                  <c:v>210.4736842105257</c:v>
                </c:pt>
                <c:pt idx="18">
                  <c:v>177.75</c:v>
                </c:pt>
                <c:pt idx="19">
                  <c:v>181.47619047619048</c:v>
                </c:pt>
                <c:pt idx="20">
                  <c:v>161.04545454545453</c:v>
                </c:pt>
                <c:pt idx="21">
                  <c:v>188.56521739130434</c:v>
                </c:pt>
                <c:pt idx="22">
                  <c:v>183.95833333333442</c:v>
                </c:pt>
                <c:pt idx="23">
                  <c:v>175.76</c:v>
                </c:pt>
                <c:pt idx="24">
                  <c:v>176.26923076923075</c:v>
                </c:pt>
                <c:pt idx="25">
                  <c:v>177.59259259259258</c:v>
                </c:pt>
                <c:pt idx="26">
                  <c:v>178.46428571428572</c:v>
                </c:pt>
                <c:pt idx="27">
                  <c:v>173.27586206896476</c:v>
                </c:pt>
                <c:pt idx="28">
                  <c:v>176.63333333333341</c:v>
                </c:pt>
                <c:pt idx="29">
                  <c:v>176.25806451612902</c:v>
                </c:pt>
                <c:pt idx="30">
                  <c:v>182.125</c:v>
                </c:pt>
                <c:pt idx="31">
                  <c:v>197.87878787878807</c:v>
                </c:pt>
                <c:pt idx="32">
                  <c:v>165.47058823529414</c:v>
                </c:pt>
                <c:pt idx="33">
                  <c:v>183.8</c:v>
                </c:pt>
                <c:pt idx="34">
                  <c:v>193.91666666666652</c:v>
                </c:pt>
                <c:pt idx="35">
                  <c:v>187.02702702702763</c:v>
                </c:pt>
                <c:pt idx="36">
                  <c:v>177.42105263157839</c:v>
                </c:pt>
                <c:pt idx="37">
                  <c:v>196.69230769230768</c:v>
                </c:pt>
                <c:pt idx="38">
                  <c:v>248.95000000000007</c:v>
                </c:pt>
                <c:pt idx="39">
                  <c:v>169.56097560975539</c:v>
                </c:pt>
                <c:pt idx="40">
                  <c:v>190.52380952380952</c:v>
                </c:pt>
                <c:pt idx="41">
                  <c:v>190.41860465116207</c:v>
                </c:pt>
                <c:pt idx="42">
                  <c:v>179.7045454545447</c:v>
                </c:pt>
                <c:pt idx="43">
                  <c:v>192.66666666666652</c:v>
                </c:pt>
                <c:pt idx="44">
                  <c:v>183.78260869565219</c:v>
                </c:pt>
                <c:pt idx="45">
                  <c:v>186.89361702127658</c:v>
                </c:pt>
                <c:pt idx="46">
                  <c:v>178.75</c:v>
                </c:pt>
                <c:pt idx="47">
                  <c:v>188.93877551020421</c:v>
                </c:pt>
                <c:pt idx="48">
                  <c:v>169.92000000000004</c:v>
                </c:pt>
                <c:pt idx="49">
                  <c:v>160.49019607843212</c:v>
                </c:pt>
                <c:pt idx="50">
                  <c:v>193.46153846153845</c:v>
                </c:pt>
                <c:pt idx="51">
                  <c:v>173.35849056603828</c:v>
                </c:pt>
                <c:pt idx="52">
                  <c:v>175.40740740740836</c:v>
                </c:pt>
                <c:pt idx="53">
                  <c:v>211.5090909090909</c:v>
                </c:pt>
                <c:pt idx="54">
                  <c:v>188.66071428571428</c:v>
                </c:pt>
                <c:pt idx="55">
                  <c:v>184.80701754385964</c:v>
                </c:pt>
                <c:pt idx="56">
                  <c:v>205.15517241379365</c:v>
                </c:pt>
                <c:pt idx="57">
                  <c:v>185.42372881355988</c:v>
                </c:pt>
                <c:pt idx="58">
                  <c:v>185.2</c:v>
                </c:pt>
                <c:pt idx="59">
                  <c:v>188.59016393442622</c:v>
                </c:pt>
                <c:pt idx="60">
                  <c:v>187.19354838709731</c:v>
                </c:pt>
                <c:pt idx="61">
                  <c:v>189.57142857142861</c:v>
                </c:pt>
                <c:pt idx="62">
                  <c:v>197.53125</c:v>
                </c:pt>
                <c:pt idx="63">
                  <c:v>178.2923076923077</c:v>
                </c:pt>
                <c:pt idx="64">
                  <c:v>190.15151515151516</c:v>
                </c:pt>
                <c:pt idx="65">
                  <c:v>206.67164179104407</c:v>
                </c:pt>
                <c:pt idx="66">
                  <c:v>163.70588235294119</c:v>
                </c:pt>
                <c:pt idx="67">
                  <c:v>183.21739130434713</c:v>
                </c:pt>
                <c:pt idx="68">
                  <c:v>170.6</c:v>
                </c:pt>
                <c:pt idx="69">
                  <c:v>195.85915492957679</c:v>
                </c:pt>
                <c:pt idx="70">
                  <c:v>197.91666666666652</c:v>
                </c:pt>
                <c:pt idx="71">
                  <c:v>184.39726027397259</c:v>
                </c:pt>
                <c:pt idx="72">
                  <c:v>193.8918918918919</c:v>
                </c:pt>
                <c:pt idx="73">
                  <c:v>206.96</c:v>
                </c:pt>
                <c:pt idx="74">
                  <c:v>189.35526315789528</c:v>
                </c:pt>
                <c:pt idx="75">
                  <c:v>180.20779220779218</c:v>
                </c:pt>
                <c:pt idx="76">
                  <c:v>190.60256410256412</c:v>
                </c:pt>
                <c:pt idx="77">
                  <c:v>185.45569620253164</c:v>
                </c:pt>
                <c:pt idx="78">
                  <c:v>180.57499999999999</c:v>
                </c:pt>
                <c:pt idx="79">
                  <c:v>190.03703703703778</c:v>
                </c:pt>
                <c:pt idx="80">
                  <c:v>192.19512195121987</c:v>
                </c:pt>
                <c:pt idx="81">
                  <c:v>190.19277108433735</c:v>
                </c:pt>
                <c:pt idx="82">
                  <c:v>178.79761904761978</c:v>
                </c:pt>
                <c:pt idx="83">
                  <c:v>184.6705882352941</c:v>
                </c:pt>
                <c:pt idx="84">
                  <c:v>196.24418604651152</c:v>
                </c:pt>
                <c:pt idx="85">
                  <c:v>203.75862068965517</c:v>
                </c:pt>
                <c:pt idx="86">
                  <c:v>188.39772727272782</c:v>
                </c:pt>
                <c:pt idx="87">
                  <c:v>198.78651685393325</c:v>
                </c:pt>
                <c:pt idx="88">
                  <c:v>184.75555555555499</c:v>
                </c:pt>
                <c:pt idx="89">
                  <c:v>175.98901098901101</c:v>
                </c:pt>
                <c:pt idx="90">
                  <c:v>197.80434782608751</c:v>
                </c:pt>
                <c:pt idx="91">
                  <c:v>190.79569892473063</c:v>
                </c:pt>
                <c:pt idx="92">
                  <c:v>206.7340425531915</c:v>
                </c:pt>
                <c:pt idx="93">
                  <c:v>208.83157894736843</c:v>
                </c:pt>
                <c:pt idx="94">
                  <c:v>195.89583333333388</c:v>
                </c:pt>
                <c:pt idx="95">
                  <c:v>182.54639175257731</c:v>
                </c:pt>
                <c:pt idx="96">
                  <c:v>185.92857142857142</c:v>
                </c:pt>
                <c:pt idx="97">
                  <c:v>183.24242424242479</c:v>
                </c:pt>
                <c:pt idx="98">
                  <c:v>185.15</c:v>
                </c:pt>
                <c:pt idx="99">
                  <c:v>176.50495049504912</c:v>
                </c:pt>
                <c:pt idx="100">
                  <c:v>206.08823529411711</c:v>
                </c:pt>
                <c:pt idx="101">
                  <c:v>176.80582524271838</c:v>
                </c:pt>
                <c:pt idx="102">
                  <c:v>172.99038461538461</c:v>
                </c:pt>
                <c:pt idx="103">
                  <c:v>186.92380952380952</c:v>
                </c:pt>
                <c:pt idx="104">
                  <c:v>192.14150943396172</c:v>
                </c:pt>
                <c:pt idx="105">
                  <c:v>176.57009345794401</c:v>
                </c:pt>
                <c:pt idx="106">
                  <c:v>187.87962962962962</c:v>
                </c:pt>
                <c:pt idx="107">
                  <c:v>175.81651376146709</c:v>
                </c:pt>
                <c:pt idx="108">
                  <c:v>205.64545454545456</c:v>
                </c:pt>
                <c:pt idx="109">
                  <c:v>195.18918918918919</c:v>
                </c:pt>
                <c:pt idx="110">
                  <c:v>195.54464285714278</c:v>
                </c:pt>
                <c:pt idx="111">
                  <c:v>200.00884955752289</c:v>
                </c:pt>
                <c:pt idx="112">
                  <c:v>199.26315789473631</c:v>
                </c:pt>
                <c:pt idx="113">
                  <c:v>184.48695652173924</c:v>
                </c:pt>
                <c:pt idx="114">
                  <c:v>199.16379310344732</c:v>
                </c:pt>
                <c:pt idx="115">
                  <c:v>191.03418803418751</c:v>
                </c:pt>
                <c:pt idx="116">
                  <c:v>205.22881355932202</c:v>
                </c:pt>
                <c:pt idx="117">
                  <c:v>182.11764705882408</c:v>
                </c:pt>
                <c:pt idx="118">
                  <c:v>196.66666666666652</c:v>
                </c:pt>
                <c:pt idx="119">
                  <c:v>195.68595041322368</c:v>
                </c:pt>
                <c:pt idx="120">
                  <c:v>196.96721311475409</c:v>
                </c:pt>
                <c:pt idx="121">
                  <c:v>197.02439024390245</c:v>
                </c:pt>
                <c:pt idx="122">
                  <c:v>203.43548387096774</c:v>
                </c:pt>
                <c:pt idx="123">
                  <c:v>183.19200000000001</c:v>
                </c:pt>
                <c:pt idx="124">
                  <c:v>193.30158730158729</c:v>
                </c:pt>
                <c:pt idx="125">
                  <c:v>253.89763779527561</c:v>
                </c:pt>
                <c:pt idx="126">
                  <c:v>194.6328125</c:v>
                </c:pt>
                <c:pt idx="127">
                  <c:v>196.48062015503956</c:v>
                </c:pt>
                <c:pt idx="128">
                  <c:v>187.7</c:v>
                </c:pt>
                <c:pt idx="129">
                  <c:v>201.71755725190764</c:v>
                </c:pt>
                <c:pt idx="130">
                  <c:v>222.7651515151509</c:v>
                </c:pt>
                <c:pt idx="131">
                  <c:v>186.69924812030075</c:v>
                </c:pt>
                <c:pt idx="132">
                  <c:v>200.56716417910394</c:v>
                </c:pt>
                <c:pt idx="133">
                  <c:v>185.37777777777777</c:v>
                </c:pt>
                <c:pt idx="134">
                  <c:v>206.58088235294127</c:v>
                </c:pt>
                <c:pt idx="135">
                  <c:v>198.64233576642334</c:v>
                </c:pt>
                <c:pt idx="136">
                  <c:v>189.79710144927537</c:v>
                </c:pt>
                <c:pt idx="137">
                  <c:v>196.71942446043158</c:v>
                </c:pt>
                <c:pt idx="138">
                  <c:v>200.69285714285715</c:v>
                </c:pt>
                <c:pt idx="139">
                  <c:v>204.59574468085052</c:v>
                </c:pt>
                <c:pt idx="140">
                  <c:v>197.12676056338015</c:v>
                </c:pt>
                <c:pt idx="141">
                  <c:v>199.65734265734267</c:v>
                </c:pt>
                <c:pt idx="142">
                  <c:v>202.79861111111092</c:v>
                </c:pt>
                <c:pt idx="143">
                  <c:v>196.53103448275863</c:v>
                </c:pt>
                <c:pt idx="144">
                  <c:v>196.42465753424602</c:v>
                </c:pt>
                <c:pt idx="145">
                  <c:v>191.62585034013605</c:v>
                </c:pt>
                <c:pt idx="146">
                  <c:v>189.36486486486416</c:v>
                </c:pt>
                <c:pt idx="147">
                  <c:v>199.71812080536921</c:v>
                </c:pt>
                <c:pt idx="148">
                  <c:v>209.92666666666668</c:v>
                </c:pt>
                <c:pt idx="149">
                  <c:v>195.01324503311187</c:v>
                </c:pt>
                <c:pt idx="150">
                  <c:v>200.17105263157788</c:v>
                </c:pt>
                <c:pt idx="151">
                  <c:v>199.90196078431373</c:v>
                </c:pt>
                <c:pt idx="152">
                  <c:v>255.76623376623377</c:v>
                </c:pt>
                <c:pt idx="153">
                  <c:v>202.03225806451613</c:v>
                </c:pt>
                <c:pt idx="154">
                  <c:v>204.96153846153845</c:v>
                </c:pt>
                <c:pt idx="155">
                  <c:v>188.17834394904457</c:v>
                </c:pt>
                <c:pt idx="156">
                  <c:v>202.29113924050634</c:v>
                </c:pt>
                <c:pt idx="157">
                  <c:v>221.96855345911951</c:v>
                </c:pt>
                <c:pt idx="158">
                  <c:v>227.36875000000001</c:v>
                </c:pt>
                <c:pt idx="159">
                  <c:v>200.19254658385094</c:v>
                </c:pt>
                <c:pt idx="160">
                  <c:v>225.50617283950618</c:v>
                </c:pt>
                <c:pt idx="161">
                  <c:v>197.65030674846679</c:v>
                </c:pt>
                <c:pt idx="162">
                  <c:v>199.98780487804879</c:v>
                </c:pt>
                <c:pt idx="163">
                  <c:v>193.03030303030303</c:v>
                </c:pt>
                <c:pt idx="164">
                  <c:v>190.6385542168664</c:v>
                </c:pt>
                <c:pt idx="165">
                  <c:v>203.54491017964017</c:v>
                </c:pt>
                <c:pt idx="166">
                  <c:v>201.75</c:v>
                </c:pt>
                <c:pt idx="167">
                  <c:v>206.04733727810651</c:v>
                </c:pt>
                <c:pt idx="168">
                  <c:v>204.39411764705883</c:v>
                </c:pt>
                <c:pt idx="169">
                  <c:v>197.63742690058555</c:v>
                </c:pt>
                <c:pt idx="170">
                  <c:v>213.03488372092968</c:v>
                </c:pt>
                <c:pt idx="171">
                  <c:v>189.02312138728431</c:v>
                </c:pt>
                <c:pt idx="172">
                  <c:v>191.98275862069019</c:v>
                </c:pt>
                <c:pt idx="173">
                  <c:v>198.90857142857138</c:v>
                </c:pt>
                <c:pt idx="174">
                  <c:v>205.625</c:v>
                </c:pt>
                <c:pt idx="175">
                  <c:v>205.94915254237219</c:v>
                </c:pt>
                <c:pt idx="176">
                  <c:v>197.42696629213484</c:v>
                </c:pt>
                <c:pt idx="177">
                  <c:v>196.22346368715029</c:v>
                </c:pt>
                <c:pt idx="178">
                  <c:v>193.61666666666611</c:v>
                </c:pt>
                <c:pt idx="179">
                  <c:v>226.09944751381221</c:v>
                </c:pt>
                <c:pt idx="180">
                  <c:v>243.25824175824181</c:v>
                </c:pt>
                <c:pt idx="181">
                  <c:v>195.20218579234896</c:v>
                </c:pt>
                <c:pt idx="182">
                  <c:v>226.17934782608697</c:v>
                </c:pt>
                <c:pt idx="183">
                  <c:v>206.62702702702757</c:v>
                </c:pt>
                <c:pt idx="184">
                  <c:v>216.73118279569852</c:v>
                </c:pt>
                <c:pt idx="185">
                  <c:v>208.97860962566838</c:v>
                </c:pt>
                <c:pt idx="186">
                  <c:v>207.40957446808457</c:v>
                </c:pt>
                <c:pt idx="187">
                  <c:v>198.26455026454855</c:v>
                </c:pt>
                <c:pt idx="188">
                  <c:v>218.14736842105208</c:v>
                </c:pt>
                <c:pt idx="189">
                  <c:v>194.05759162303659</c:v>
                </c:pt>
                <c:pt idx="190">
                  <c:v>209.17187499999972</c:v>
                </c:pt>
                <c:pt idx="191">
                  <c:v>195.43523316062181</c:v>
                </c:pt>
                <c:pt idx="192">
                  <c:v>224.31443298969128</c:v>
                </c:pt>
                <c:pt idx="193">
                  <c:v>219.17435897435789</c:v>
                </c:pt>
                <c:pt idx="194">
                  <c:v>255.41326530612173</c:v>
                </c:pt>
                <c:pt idx="195">
                  <c:v>239.09644670050761</c:v>
                </c:pt>
                <c:pt idx="196">
                  <c:v>228.19696969696955</c:v>
                </c:pt>
                <c:pt idx="197">
                  <c:v>198.16080402009999</c:v>
                </c:pt>
                <c:pt idx="198">
                  <c:v>200.62</c:v>
                </c:pt>
                <c:pt idx="199">
                  <c:v>202.4577114427868</c:v>
                </c:pt>
                <c:pt idx="200">
                  <c:v>192.509900990099</c:v>
                </c:pt>
                <c:pt idx="201">
                  <c:v>204.69950738916202</c:v>
                </c:pt>
                <c:pt idx="202">
                  <c:v>203.91176470588158</c:v>
                </c:pt>
                <c:pt idx="203">
                  <c:v>214.91219512195056</c:v>
                </c:pt>
                <c:pt idx="204">
                  <c:v>194.13592233009709</c:v>
                </c:pt>
                <c:pt idx="205">
                  <c:v>222.97101449275362</c:v>
                </c:pt>
                <c:pt idx="206">
                  <c:v>199.29807692307693</c:v>
                </c:pt>
                <c:pt idx="207">
                  <c:v>206.38277511961724</c:v>
                </c:pt>
                <c:pt idx="208">
                  <c:v>214.83333333333388</c:v>
                </c:pt>
                <c:pt idx="209">
                  <c:v>253.8388625592417</c:v>
                </c:pt>
                <c:pt idx="210">
                  <c:v>199.46226415094341</c:v>
                </c:pt>
                <c:pt idx="211">
                  <c:v>199.86384976525818</c:v>
                </c:pt>
                <c:pt idx="212">
                  <c:v>214.52803738317826</c:v>
                </c:pt>
                <c:pt idx="213">
                  <c:v>204.80465116279058</c:v>
                </c:pt>
                <c:pt idx="214">
                  <c:v>202.50462962962962</c:v>
                </c:pt>
                <c:pt idx="215">
                  <c:v>194.17972350230372</c:v>
                </c:pt>
                <c:pt idx="216">
                  <c:v>227.42660550458712</c:v>
                </c:pt>
                <c:pt idx="217">
                  <c:v>201.65296803652967</c:v>
                </c:pt>
                <c:pt idx="218">
                  <c:v>254.5090909090909</c:v>
                </c:pt>
                <c:pt idx="219">
                  <c:v>244.41628959276019</c:v>
                </c:pt>
                <c:pt idx="220">
                  <c:v>196.78378378378378</c:v>
                </c:pt>
                <c:pt idx="221">
                  <c:v>210.07623318385652</c:v>
                </c:pt>
                <c:pt idx="222">
                  <c:v>222.64732142857142</c:v>
                </c:pt>
                <c:pt idx="223">
                  <c:v>219.61777777777775</c:v>
                </c:pt>
                <c:pt idx="224">
                  <c:v>195.19469026548632</c:v>
                </c:pt>
                <c:pt idx="225">
                  <c:v>201.32599118942741</c:v>
                </c:pt>
                <c:pt idx="226">
                  <c:v>203.94298245614036</c:v>
                </c:pt>
                <c:pt idx="227">
                  <c:v>268.28384279476103</c:v>
                </c:pt>
                <c:pt idx="228">
                  <c:v>210.19130434782647</c:v>
                </c:pt>
                <c:pt idx="229">
                  <c:v>209.01731601731669</c:v>
                </c:pt>
                <c:pt idx="230">
                  <c:v>220.65517241379365</c:v>
                </c:pt>
                <c:pt idx="231">
                  <c:v>214.54935622317524</c:v>
                </c:pt>
                <c:pt idx="232">
                  <c:v>205.21794871794873</c:v>
                </c:pt>
                <c:pt idx="233">
                  <c:v>189.29361702127605</c:v>
                </c:pt>
                <c:pt idx="234">
                  <c:v>241.57627118644058</c:v>
                </c:pt>
                <c:pt idx="235">
                  <c:v>209.78481012658165</c:v>
                </c:pt>
                <c:pt idx="236">
                  <c:v>205.66386554621769</c:v>
                </c:pt>
                <c:pt idx="237">
                  <c:v>209.82008368200837</c:v>
                </c:pt>
                <c:pt idx="238">
                  <c:v>208.99166666666665</c:v>
                </c:pt>
                <c:pt idx="239">
                  <c:v>200.72199170124478</c:v>
                </c:pt>
                <c:pt idx="240">
                  <c:v>207.11983471074322</c:v>
                </c:pt>
                <c:pt idx="241">
                  <c:v>223.71604938271659</c:v>
                </c:pt>
                <c:pt idx="242">
                  <c:v>211.06967213114612</c:v>
                </c:pt>
                <c:pt idx="243">
                  <c:v>207.46530612244899</c:v>
                </c:pt>
                <c:pt idx="244">
                  <c:v>282.70731707316969</c:v>
                </c:pt>
                <c:pt idx="245">
                  <c:v>207.17004048583001</c:v>
                </c:pt>
                <c:pt idx="246">
                  <c:v>232.00403225806451</c:v>
                </c:pt>
                <c:pt idx="247">
                  <c:v>218.12048192771084</c:v>
                </c:pt>
                <c:pt idx="248">
                  <c:v>199.19200000000001</c:v>
                </c:pt>
                <c:pt idx="249">
                  <c:v>219.86852589641441</c:v>
                </c:pt>
                <c:pt idx="250">
                  <c:v>220.64682539682485</c:v>
                </c:pt>
                <c:pt idx="251">
                  <c:v>280.18972332015932</c:v>
                </c:pt>
                <c:pt idx="252">
                  <c:v>235.26771653543383</c:v>
                </c:pt>
                <c:pt idx="253">
                  <c:v>203.85490196078447</c:v>
                </c:pt>
                <c:pt idx="254">
                  <c:v>217.89453125</c:v>
                </c:pt>
                <c:pt idx="255">
                  <c:v>282.70428015564232</c:v>
                </c:pt>
                <c:pt idx="256">
                  <c:v>243.81007751937983</c:v>
                </c:pt>
                <c:pt idx="257">
                  <c:v>255.10424710424698</c:v>
                </c:pt>
                <c:pt idx="258">
                  <c:v>208.21538461538458</c:v>
                </c:pt>
                <c:pt idx="259">
                  <c:v>246.95785440613028</c:v>
                </c:pt>
                <c:pt idx="260">
                  <c:v>218.45419847328247</c:v>
                </c:pt>
                <c:pt idx="261">
                  <c:v>285.06844106463876</c:v>
                </c:pt>
                <c:pt idx="262">
                  <c:v>223.95075757575756</c:v>
                </c:pt>
                <c:pt idx="263">
                  <c:v>286.83018867924528</c:v>
                </c:pt>
                <c:pt idx="264">
                  <c:v>364.17293233082813</c:v>
                </c:pt>
                <c:pt idx="265">
                  <c:v>231.07490636704119</c:v>
                </c:pt>
                <c:pt idx="266">
                  <c:v>210.74626865671638</c:v>
                </c:pt>
                <c:pt idx="267">
                  <c:v>199.81412639405198</c:v>
                </c:pt>
                <c:pt idx="268">
                  <c:v>240.01111111111112</c:v>
                </c:pt>
                <c:pt idx="269">
                  <c:v>298.81180811808116</c:v>
                </c:pt>
                <c:pt idx="270">
                  <c:v>225.46691176470534</c:v>
                </c:pt>
                <c:pt idx="271">
                  <c:v>197.74358974358901</c:v>
                </c:pt>
                <c:pt idx="272">
                  <c:v>211.55109489051094</c:v>
                </c:pt>
                <c:pt idx="273">
                  <c:v>217.14909090909092</c:v>
                </c:pt>
                <c:pt idx="274">
                  <c:v>242.19927536231822</c:v>
                </c:pt>
                <c:pt idx="275">
                  <c:v>227.26714801444044</c:v>
                </c:pt>
                <c:pt idx="276">
                  <c:v>354.65827338129469</c:v>
                </c:pt>
                <c:pt idx="277">
                  <c:v>212.29390681003639</c:v>
                </c:pt>
                <c:pt idx="278">
                  <c:v>221.08928571428572</c:v>
                </c:pt>
                <c:pt idx="279">
                  <c:v>202.9964412811388</c:v>
                </c:pt>
                <c:pt idx="280">
                  <c:v>226.45390070921985</c:v>
                </c:pt>
                <c:pt idx="281">
                  <c:v>336.75971731448766</c:v>
                </c:pt>
                <c:pt idx="282">
                  <c:v>200.33098591549376</c:v>
                </c:pt>
                <c:pt idx="283">
                  <c:v>237.46666666666658</c:v>
                </c:pt>
                <c:pt idx="284">
                  <c:v>312.05244755244757</c:v>
                </c:pt>
                <c:pt idx="285">
                  <c:v>294.64111498257654</c:v>
                </c:pt>
                <c:pt idx="286">
                  <c:v>210.89930555555554</c:v>
                </c:pt>
                <c:pt idx="287">
                  <c:v>208.19031141868589</c:v>
                </c:pt>
                <c:pt idx="288">
                  <c:v>210.07241379310338</c:v>
                </c:pt>
                <c:pt idx="289">
                  <c:v>235.70103092783506</c:v>
                </c:pt>
                <c:pt idx="290">
                  <c:v>213.32191780822046</c:v>
                </c:pt>
                <c:pt idx="291">
                  <c:v>241.21843003412968</c:v>
                </c:pt>
                <c:pt idx="292">
                  <c:v>213.09183673469443</c:v>
                </c:pt>
                <c:pt idx="293">
                  <c:v>231.72881355932202</c:v>
                </c:pt>
                <c:pt idx="294">
                  <c:v>229.82094594594648</c:v>
                </c:pt>
                <c:pt idx="295">
                  <c:v>230.50505050505038</c:v>
                </c:pt>
                <c:pt idx="296">
                  <c:v>232.65771812080536</c:v>
                </c:pt>
                <c:pt idx="297">
                  <c:v>358.27759197324394</c:v>
                </c:pt>
                <c:pt idx="298">
                  <c:v>222.2033333333334</c:v>
                </c:pt>
                <c:pt idx="299">
                  <c:v>310.57807308970098</c:v>
                </c:pt>
                <c:pt idx="300">
                  <c:v>206.24834437086093</c:v>
                </c:pt>
                <c:pt idx="301">
                  <c:v>207.07260726072602</c:v>
                </c:pt>
                <c:pt idx="302">
                  <c:v>313.44407894736844</c:v>
                </c:pt>
                <c:pt idx="303">
                  <c:v>211.61311475409758</c:v>
                </c:pt>
                <c:pt idx="304">
                  <c:v>349.76143790849494</c:v>
                </c:pt>
                <c:pt idx="305">
                  <c:v>213.95114006514657</c:v>
                </c:pt>
                <c:pt idx="306">
                  <c:v>264.18506493506538</c:v>
                </c:pt>
                <c:pt idx="307">
                  <c:v>272.12621359223181</c:v>
                </c:pt>
                <c:pt idx="308">
                  <c:v>241.16774193548449</c:v>
                </c:pt>
                <c:pt idx="309">
                  <c:v>225.2443729903529</c:v>
                </c:pt>
                <c:pt idx="310">
                  <c:v>239.47115384615378</c:v>
                </c:pt>
                <c:pt idx="311">
                  <c:v>310.9552715654952</c:v>
                </c:pt>
                <c:pt idx="312">
                  <c:v>228.06369426751522</c:v>
                </c:pt>
                <c:pt idx="313">
                  <c:v>201.73015873015765</c:v>
                </c:pt>
                <c:pt idx="314">
                  <c:v>246.54746835443112</c:v>
                </c:pt>
                <c:pt idx="315">
                  <c:v>235.52996845425858</c:v>
                </c:pt>
                <c:pt idx="316">
                  <c:v>368.21069182389937</c:v>
                </c:pt>
                <c:pt idx="317">
                  <c:v>204.63636363636309</c:v>
                </c:pt>
                <c:pt idx="318">
                  <c:v>266.22499999999923</c:v>
                </c:pt>
                <c:pt idx="319">
                  <c:v>215.56697819314567</c:v>
                </c:pt>
                <c:pt idx="320">
                  <c:v>232.16149068323034</c:v>
                </c:pt>
                <c:pt idx="321">
                  <c:v>210.87616099071198</c:v>
                </c:pt>
                <c:pt idx="322">
                  <c:v>263.03395061728258</c:v>
                </c:pt>
                <c:pt idx="323">
                  <c:v>231.13230769230771</c:v>
                </c:pt>
                <c:pt idx="324">
                  <c:v>342.65950920245405</c:v>
                </c:pt>
                <c:pt idx="325">
                  <c:v>248.03975535168195</c:v>
                </c:pt>
                <c:pt idx="326">
                  <c:v>256.25304878048769</c:v>
                </c:pt>
                <c:pt idx="327">
                  <c:v>241.54711246200608</c:v>
                </c:pt>
                <c:pt idx="328">
                  <c:v>216.08787878787879</c:v>
                </c:pt>
                <c:pt idx="329">
                  <c:v>243.15105740181258</c:v>
                </c:pt>
                <c:pt idx="330">
                  <c:v>260.18373493975906</c:v>
                </c:pt>
                <c:pt idx="331">
                  <c:v>237.32732732732842</c:v>
                </c:pt>
                <c:pt idx="332">
                  <c:v>205.70958083832335</c:v>
                </c:pt>
                <c:pt idx="333">
                  <c:v>238.22686567164104</c:v>
                </c:pt>
                <c:pt idx="334">
                  <c:v>333.13392857142856</c:v>
                </c:pt>
                <c:pt idx="335">
                  <c:v>254.38872403560867</c:v>
                </c:pt>
                <c:pt idx="336">
                  <c:v>281.37278106508876</c:v>
                </c:pt>
                <c:pt idx="337">
                  <c:v>249.58112094395281</c:v>
                </c:pt>
                <c:pt idx="338">
                  <c:v>202.31764705882429</c:v>
                </c:pt>
                <c:pt idx="339">
                  <c:v>318.52492668621704</c:v>
                </c:pt>
                <c:pt idx="340">
                  <c:v>207.50877192982455</c:v>
                </c:pt>
                <c:pt idx="341">
                  <c:v>302.84839650145773</c:v>
                </c:pt>
                <c:pt idx="342">
                  <c:v>369.18023255813893</c:v>
                </c:pt>
                <c:pt idx="343">
                  <c:v>231.38260869565221</c:v>
                </c:pt>
                <c:pt idx="344">
                  <c:v>274.78901734103914</c:v>
                </c:pt>
                <c:pt idx="345">
                  <c:v>375.5244956772334</c:v>
                </c:pt>
                <c:pt idx="346">
                  <c:v>247.39367816091954</c:v>
                </c:pt>
                <c:pt idx="347">
                  <c:v>214.72779369627492</c:v>
                </c:pt>
                <c:pt idx="348">
                  <c:v>225.75142857142887</c:v>
                </c:pt>
                <c:pt idx="349">
                  <c:v>232.35897435897542</c:v>
                </c:pt>
                <c:pt idx="350">
                  <c:v>215.77272727272728</c:v>
                </c:pt>
                <c:pt idx="351">
                  <c:v>250.39376770538232</c:v>
                </c:pt>
                <c:pt idx="352">
                  <c:v>279.95197740112826</c:v>
                </c:pt>
                <c:pt idx="353">
                  <c:v>240.69859154929577</c:v>
                </c:pt>
                <c:pt idx="354">
                  <c:v>310.42134831460669</c:v>
                </c:pt>
                <c:pt idx="355">
                  <c:v>227.49859943977594</c:v>
                </c:pt>
                <c:pt idx="356">
                  <c:v>465.69553072625695</c:v>
                </c:pt>
                <c:pt idx="357">
                  <c:v>326.87465181058496</c:v>
                </c:pt>
                <c:pt idx="358">
                  <c:v>232.36111111111111</c:v>
                </c:pt>
                <c:pt idx="359">
                  <c:v>309.48476454293626</c:v>
                </c:pt>
                <c:pt idx="360">
                  <c:v>229.03867403314825</c:v>
                </c:pt>
                <c:pt idx="361">
                  <c:v>222.58953168044079</c:v>
                </c:pt>
                <c:pt idx="362">
                  <c:v>303.93956043956047</c:v>
                </c:pt>
                <c:pt idx="363">
                  <c:v>257.59178082191767</c:v>
                </c:pt>
                <c:pt idx="364">
                  <c:v>377.69125683060111</c:v>
                </c:pt>
                <c:pt idx="365">
                  <c:v>296.73569482288826</c:v>
                </c:pt>
                <c:pt idx="366">
                  <c:v>276.17391304347825</c:v>
                </c:pt>
                <c:pt idx="367">
                  <c:v>223.08401084010839</c:v>
                </c:pt>
                <c:pt idx="368">
                  <c:v>295.93783783783783</c:v>
                </c:pt>
                <c:pt idx="369">
                  <c:v>281.86253369272237</c:v>
                </c:pt>
                <c:pt idx="370">
                  <c:v>245.90591397849516</c:v>
                </c:pt>
                <c:pt idx="371">
                  <c:v>273.78552278820206</c:v>
                </c:pt>
                <c:pt idx="372">
                  <c:v>223.44117647058823</c:v>
                </c:pt>
                <c:pt idx="373">
                  <c:v>235.83733333333427</c:v>
                </c:pt>
                <c:pt idx="374">
                  <c:v>217.48936170212758</c:v>
                </c:pt>
                <c:pt idx="375">
                  <c:v>214.2785145888588</c:v>
                </c:pt>
                <c:pt idx="376">
                  <c:v>278.65873015873018</c:v>
                </c:pt>
                <c:pt idx="377">
                  <c:v>285.03430079155675</c:v>
                </c:pt>
                <c:pt idx="378">
                  <c:v>403.61578947368423</c:v>
                </c:pt>
                <c:pt idx="379">
                  <c:v>330.41207349081367</c:v>
                </c:pt>
                <c:pt idx="380">
                  <c:v>365.41884816753929</c:v>
                </c:pt>
                <c:pt idx="381">
                  <c:v>287.93733681462129</c:v>
                </c:pt>
                <c:pt idx="382">
                  <c:v>276.02864583333468</c:v>
                </c:pt>
                <c:pt idx="383">
                  <c:v>273.41558441558323</c:v>
                </c:pt>
                <c:pt idx="384">
                  <c:v>290.49740932642464</c:v>
                </c:pt>
                <c:pt idx="385">
                  <c:v>276.03100775193639</c:v>
                </c:pt>
                <c:pt idx="386">
                  <c:v>223.19072164948454</c:v>
                </c:pt>
                <c:pt idx="387">
                  <c:v>354.91259640102703</c:v>
                </c:pt>
                <c:pt idx="388">
                  <c:v>318.6102564102564</c:v>
                </c:pt>
                <c:pt idx="389">
                  <c:v>342.27877237851663</c:v>
                </c:pt>
                <c:pt idx="390">
                  <c:v>443.65561224489795</c:v>
                </c:pt>
                <c:pt idx="391">
                  <c:v>258.66666666666708</c:v>
                </c:pt>
                <c:pt idx="392">
                  <c:v>356.68527918781734</c:v>
                </c:pt>
                <c:pt idx="393">
                  <c:v>366.49873417721307</c:v>
                </c:pt>
                <c:pt idx="394">
                  <c:v>408.53787878787864</c:v>
                </c:pt>
                <c:pt idx="395">
                  <c:v>218.39798488665042</c:v>
                </c:pt>
                <c:pt idx="396">
                  <c:v>350.83919597989899</c:v>
                </c:pt>
                <c:pt idx="397">
                  <c:v>247.57142857142861</c:v>
                </c:pt>
                <c:pt idx="398">
                  <c:v>247.47499999999999</c:v>
                </c:pt>
                <c:pt idx="399">
                  <c:v>534.66334164588784</c:v>
                </c:pt>
                <c:pt idx="400">
                  <c:v>447.4800995024861</c:v>
                </c:pt>
                <c:pt idx="401">
                  <c:v>364.62531017369724</c:v>
                </c:pt>
                <c:pt idx="402">
                  <c:v>413.05198019801981</c:v>
                </c:pt>
                <c:pt idx="403">
                  <c:v>386.87901234567869</c:v>
                </c:pt>
                <c:pt idx="404">
                  <c:v>284.81280788177338</c:v>
                </c:pt>
                <c:pt idx="405">
                  <c:v>350.74938574938574</c:v>
                </c:pt>
                <c:pt idx="406">
                  <c:v>243.51225490196072</c:v>
                </c:pt>
                <c:pt idx="407">
                  <c:v>227.17603911980439</c:v>
                </c:pt>
                <c:pt idx="408">
                  <c:v>294.06341463414702</c:v>
                </c:pt>
                <c:pt idx="409">
                  <c:v>296.28710462287103</c:v>
                </c:pt>
                <c:pt idx="410">
                  <c:v>347.54126213592383</c:v>
                </c:pt>
                <c:pt idx="411">
                  <c:v>377.21549636803866</c:v>
                </c:pt>
                <c:pt idx="412">
                  <c:v>292.07246376811594</c:v>
                </c:pt>
                <c:pt idx="413">
                  <c:v>464.37831325301164</c:v>
                </c:pt>
                <c:pt idx="414">
                  <c:v>258.60817307692309</c:v>
                </c:pt>
                <c:pt idx="415">
                  <c:v>369.05995203836932</c:v>
                </c:pt>
                <c:pt idx="416">
                  <c:v>265.94497607655501</c:v>
                </c:pt>
                <c:pt idx="417">
                  <c:v>316.39379474940324</c:v>
                </c:pt>
                <c:pt idx="418">
                  <c:v>372.77142857142854</c:v>
                </c:pt>
                <c:pt idx="419">
                  <c:v>330.83135391923838</c:v>
                </c:pt>
                <c:pt idx="420">
                  <c:v>242.52843601895842</c:v>
                </c:pt>
                <c:pt idx="421">
                  <c:v>312.6099290780142</c:v>
                </c:pt>
                <c:pt idx="422">
                  <c:v>255.08018867924528</c:v>
                </c:pt>
                <c:pt idx="423">
                  <c:v>379.11058823529413</c:v>
                </c:pt>
                <c:pt idx="424">
                  <c:v>424.83098591549293</c:v>
                </c:pt>
                <c:pt idx="425">
                  <c:v>235.37470725995317</c:v>
                </c:pt>
                <c:pt idx="426">
                  <c:v>249.26401869158795</c:v>
                </c:pt>
                <c:pt idx="427">
                  <c:v>225.42890442890447</c:v>
                </c:pt>
                <c:pt idx="428">
                  <c:v>377.56279069767425</c:v>
                </c:pt>
                <c:pt idx="429">
                  <c:v>308.85846867749422</c:v>
                </c:pt>
                <c:pt idx="430">
                  <c:v>245.58564814814815</c:v>
                </c:pt>
                <c:pt idx="431">
                  <c:v>486.09006928406467</c:v>
                </c:pt>
                <c:pt idx="432">
                  <c:v>294.39861751152063</c:v>
                </c:pt>
                <c:pt idx="433">
                  <c:v>298.38390804597663</c:v>
                </c:pt>
                <c:pt idx="434">
                  <c:v>334.34174311926751</c:v>
                </c:pt>
                <c:pt idx="435">
                  <c:v>502.49885583524025</c:v>
                </c:pt>
                <c:pt idx="436">
                  <c:v>238.5296803652968</c:v>
                </c:pt>
                <c:pt idx="437">
                  <c:v>272.21184510250566</c:v>
                </c:pt>
                <c:pt idx="438">
                  <c:v>316.07727272727169</c:v>
                </c:pt>
                <c:pt idx="439">
                  <c:v>359.18367346938766</c:v>
                </c:pt>
                <c:pt idx="440">
                  <c:v>300.33710407239698</c:v>
                </c:pt>
                <c:pt idx="441">
                  <c:v>400.26862302483198</c:v>
                </c:pt>
                <c:pt idx="442">
                  <c:v>230.32882882882961</c:v>
                </c:pt>
                <c:pt idx="443">
                  <c:v>383.79101123595399</c:v>
                </c:pt>
                <c:pt idx="444">
                  <c:v>357.73766816143495</c:v>
                </c:pt>
                <c:pt idx="445">
                  <c:v>508.24832214765064</c:v>
                </c:pt>
                <c:pt idx="446">
                  <c:v>496.26116071428424</c:v>
                </c:pt>
                <c:pt idx="447">
                  <c:v>348.6904231625835</c:v>
                </c:pt>
                <c:pt idx="448">
                  <c:v>297.78222222222223</c:v>
                </c:pt>
                <c:pt idx="449">
                  <c:v>241.30155210643017</c:v>
                </c:pt>
                <c:pt idx="450">
                  <c:v>330.71902654867085</c:v>
                </c:pt>
                <c:pt idx="451">
                  <c:v>320.84768211920743</c:v>
                </c:pt>
                <c:pt idx="452">
                  <c:v>376.33700440528503</c:v>
                </c:pt>
                <c:pt idx="453">
                  <c:v>361.40659340659124</c:v>
                </c:pt>
                <c:pt idx="454">
                  <c:v>426.06140350877195</c:v>
                </c:pt>
                <c:pt idx="455">
                  <c:v>270.42231947483447</c:v>
                </c:pt>
                <c:pt idx="456">
                  <c:v>309.64847161572254</c:v>
                </c:pt>
                <c:pt idx="457">
                  <c:v>287.20043572984747</c:v>
                </c:pt>
                <c:pt idx="458">
                  <c:v>297.25869565217369</c:v>
                </c:pt>
                <c:pt idx="459">
                  <c:v>228.81778741865566</c:v>
                </c:pt>
                <c:pt idx="460">
                  <c:v>297.27705627705626</c:v>
                </c:pt>
                <c:pt idx="461">
                  <c:v>255.59179265658742</c:v>
                </c:pt>
                <c:pt idx="462">
                  <c:v>391.95474137931183</c:v>
                </c:pt>
                <c:pt idx="463">
                  <c:v>316.78279569892464</c:v>
                </c:pt>
                <c:pt idx="464">
                  <c:v>338.01502145922723</c:v>
                </c:pt>
                <c:pt idx="465">
                  <c:v>466.32548179871532</c:v>
                </c:pt>
                <c:pt idx="466">
                  <c:v>355.35042735042737</c:v>
                </c:pt>
                <c:pt idx="467">
                  <c:v>268.58422174840069</c:v>
                </c:pt>
                <c:pt idx="468">
                  <c:v>517.31702127659571</c:v>
                </c:pt>
                <c:pt idx="469">
                  <c:v>315.67303609341832</c:v>
                </c:pt>
                <c:pt idx="470">
                  <c:v>415.19703389830511</c:v>
                </c:pt>
                <c:pt idx="471">
                  <c:v>417.65116279069764</c:v>
                </c:pt>
                <c:pt idx="472">
                  <c:v>309.03797468354435</c:v>
                </c:pt>
                <c:pt idx="473">
                  <c:v>352.08</c:v>
                </c:pt>
                <c:pt idx="474">
                  <c:v>559.77310924370079</c:v>
                </c:pt>
                <c:pt idx="475">
                  <c:v>445.33962264150944</c:v>
                </c:pt>
                <c:pt idx="476">
                  <c:v>350.64225941422592</c:v>
                </c:pt>
                <c:pt idx="477">
                  <c:v>290.74112734864144</c:v>
                </c:pt>
                <c:pt idx="478">
                  <c:v>240.29374999999999</c:v>
                </c:pt>
                <c:pt idx="479">
                  <c:v>626.49480249480257</c:v>
                </c:pt>
                <c:pt idx="480">
                  <c:v>338.78838174273824</c:v>
                </c:pt>
                <c:pt idx="481">
                  <c:v>352.36853002070404</c:v>
                </c:pt>
                <c:pt idx="482">
                  <c:v>475.75</c:v>
                </c:pt>
                <c:pt idx="483">
                  <c:v>475.81443298969066</c:v>
                </c:pt>
                <c:pt idx="484">
                  <c:v>507.77777777777669</c:v>
                </c:pt>
                <c:pt idx="485">
                  <c:v>475.02669404517297</c:v>
                </c:pt>
                <c:pt idx="486">
                  <c:v>310.08401639344271</c:v>
                </c:pt>
                <c:pt idx="487">
                  <c:v>359.48466257668713</c:v>
                </c:pt>
                <c:pt idx="488">
                  <c:v>440.07959183673472</c:v>
                </c:pt>
                <c:pt idx="489">
                  <c:v>360.39103869653769</c:v>
                </c:pt>
                <c:pt idx="490">
                  <c:v>398.63617886178713</c:v>
                </c:pt>
                <c:pt idx="491">
                  <c:v>488.22515212981745</c:v>
                </c:pt>
                <c:pt idx="492">
                  <c:v>422.9493927125506</c:v>
                </c:pt>
                <c:pt idx="493">
                  <c:v>469.13131313131311</c:v>
                </c:pt>
                <c:pt idx="494">
                  <c:v>556.61290322580658</c:v>
                </c:pt>
                <c:pt idx="495">
                  <c:v>336.89134808852998</c:v>
                </c:pt>
                <c:pt idx="496">
                  <c:v>292.22891566264889</c:v>
                </c:pt>
                <c:pt idx="497">
                  <c:v>328.97394789579158</c:v>
                </c:pt>
                <c:pt idx="498">
                  <c:v>518.60400000000004</c:v>
                </c:pt>
                <c:pt idx="499">
                  <c:v>240.5788423153698</c:v>
                </c:pt>
                <c:pt idx="500">
                  <c:v>429.24302788844631</c:v>
                </c:pt>
                <c:pt idx="501">
                  <c:v>486.33399602385708</c:v>
                </c:pt>
                <c:pt idx="502">
                  <c:v>444.00992063492265</c:v>
                </c:pt>
                <c:pt idx="503">
                  <c:v>327.48910891088957</c:v>
                </c:pt>
                <c:pt idx="504">
                  <c:v>354.07509881422925</c:v>
                </c:pt>
                <c:pt idx="505">
                  <c:v>326.46548323471438</c:v>
                </c:pt>
                <c:pt idx="506">
                  <c:v>330.47440944881777</c:v>
                </c:pt>
                <c:pt idx="507">
                  <c:v>453.95284872298635</c:v>
                </c:pt>
                <c:pt idx="508">
                  <c:v>329.93921568627297</c:v>
                </c:pt>
                <c:pt idx="509">
                  <c:v>393.37377690802219</c:v>
                </c:pt>
                <c:pt idx="510">
                  <c:v>361.283203125</c:v>
                </c:pt>
                <c:pt idx="511">
                  <c:v>279.40935672514621</c:v>
                </c:pt>
                <c:pt idx="512">
                  <c:v>456.28988326848224</c:v>
                </c:pt>
                <c:pt idx="513">
                  <c:v>411.62524271844671</c:v>
                </c:pt>
                <c:pt idx="514">
                  <c:v>429.64534883720933</c:v>
                </c:pt>
                <c:pt idx="515">
                  <c:v>495.06189555125724</c:v>
                </c:pt>
                <c:pt idx="516">
                  <c:v>254.98648648648756</c:v>
                </c:pt>
                <c:pt idx="517">
                  <c:v>441.9344894026961</c:v>
                </c:pt>
                <c:pt idx="518">
                  <c:v>433.69230769230768</c:v>
                </c:pt>
                <c:pt idx="519">
                  <c:v>425.97120921305185</c:v>
                </c:pt>
                <c:pt idx="520">
                  <c:v>378.52107279693399</c:v>
                </c:pt>
                <c:pt idx="521">
                  <c:v>425.32887189292541</c:v>
                </c:pt>
                <c:pt idx="522">
                  <c:v>570.55534351145059</c:v>
                </c:pt>
                <c:pt idx="523">
                  <c:v>487.769523809524</c:v>
                </c:pt>
                <c:pt idx="524">
                  <c:v>442.42965779467664</c:v>
                </c:pt>
                <c:pt idx="525">
                  <c:v>234.97533206831119</c:v>
                </c:pt>
                <c:pt idx="526">
                  <c:v>322.47916666666674</c:v>
                </c:pt>
                <c:pt idx="527">
                  <c:v>390.49149338374292</c:v>
                </c:pt>
                <c:pt idx="528">
                  <c:v>434.01509433962275</c:v>
                </c:pt>
                <c:pt idx="529">
                  <c:v>517.51035781544249</c:v>
                </c:pt>
                <c:pt idx="530">
                  <c:v>462.69548872180451</c:v>
                </c:pt>
                <c:pt idx="531">
                  <c:v>432.50844277673548</c:v>
                </c:pt>
                <c:pt idx="532">
                  <c:v>464.62546816479431</c:v>
                </c:pt>
                <c:pt idx="533">
                  <c:v>386.88224299065422</c:v>
                </c:pt>
                <c:pt idx="534">
                  <c:v>294.82649253731341</c:v>
                </c:pt>
                <c:pt idx="535">
                  <c:v>435.56797020484208</c:v>
                </c:pt>
                <c:pt idx="536">
                  <c:v>412.38847583643138</c:v>
                </c:pt>
                <c:pt idx="537">
                  <c:v>370.17439703153991</c:v>
                </c:pt>
                <c:pt idx="538">
                  <c:v>494.27407407407395</c:v>
                </c:pt>
                <c:pt idx="539">
                  <c:v>445.36414048059152</c:v>
                </c:pt>
                <c:pt idx="540">
                  <c:v>333.65867158671728</c:v>
                </c:pt>
                <c:pt idx="541">
                  <c:v>471.26151012891324</c:v>
                </c:pt>
                <c:pt idx="542">
                  <c:v>390.07904411764707</c:v>
                </c:pt>
                <c:pt idx="543">
                  <c:v>303.04403669724775</c:v>
                </c:pt>
                <c:pt idx="544">
                  <c:v>499.7838827838828</c:v>
                </c:pt>
                <c:pt idx="545">
                  <c:v>388.86106032906935</c:v>
                </c:pt>
                <c:pt idx="546">
                  <c:v>427.27007299270065</c:v>
                </c:pt>
                <c:pt idx="547">
                  <c:v>427.27322404371586</c:v>
                </c:pt>
                <c:pt idx="548">
                  <c:v>348.89818181818163</c:v>
                </c:pt>
                <c:pt idx="549">
                  <c:v>377.04900181488313</c:v>
                </c:pt>
                <c:pt idx="550">
                  <c:v>447.41304347825906</c:v>
                </c:pt>
                <c:pt idx="551">
                  <c:v>551.16455696202559</c:v>
                </c:pt>
                <c:pt idx="552">
                  <c:v>411.69494584837543</c:v>
                </c:pt>
                <c:pt idx="553">
                  <c:v>426.3855855855856</c:v>
                </c:pt>
                <c:pt idx="554">
                  <c:v>476.01618705035969</c:v>
                </c:pt>
                <c:pt idx="555">
                  <c:v>506.55116696588863</c:v>
                </c:pt>
                <c:pt idx="556">
                  <c:v>461.56272401433807</c:v>
                </c:pt>
                <c:pt idx="557">
                  <c:v>405.35957066189638</c:v>
                </c:pt>
                <c:pt idx="558">
                  <c:v>451.95535714285694</c:v>
                </c:pt>
                <c:pt idx="559">
                  <c:v>375.91622103386902</c:v>
                </c:pt>
                <c:pt idx="560">
                  <c:v>415.20284697508896</c:v>
                </c:pt>
                <c:pt idx="561">
                  <c:v>473.28952042628669</c:v>
                </c:pt>
                <c:pt idx="562">
                  <c:v>475.05673758865169</c:v>
                </c:pt>
                <c:pt idx="563">
                  <c:v>425.57522123893807</c:v>
                </c:pt>
                <c:pt idx="564">
                  <c:v>427.51590106007069</c:v>
                </c:pt>
                <c:pt idx="565">
                  <c:v>456.39153439153364</c:v>
                </c:pt>
                <c:pt idx="566">
                  <c:v>428.95598591549293</c:v>
                </c:pt>
                <c:pt idx="567">
                  <c:v>459.58172231985941</c:v>
                </c:pt>
                <c:pt idx="568">
                  <c:v>425.63684210526338</c:v>
                </c:pt>
                <c:pt idx="569">
                  <c:v>395.26269702276738</c:v>
                </c:pt>
                <c:pt idx="570">
                  <c:v>429.24825174825054</c:v>
                </c:pt>
                <c:pt idx="571">
                  <c:v>493.82198952879583</c:v>
                </c:pt>
                <c:pt idx="572">
                  <c:v>411.74912891986071</c:v>
                </c:pt>
                <c:pt idx="573">
                  <c:v>464.89391304347691</c:v>
                </c:pt>
                <c:pt idx="574">
                  <c:v>509.00868055555571</c:v>
                </c:pt>
                <c:pt idx="575">
                  <c:v>375.04506065857885</c:v>
                </c:pt>
                <c:pt idx="576">
                  <c:v>544.85467128027676</c:v>
                </c:pt>
                <c:pt idx="577">
                  <c:v>409.04835924006869</c:v>
                </c:pt>
                <c:pt idx="578">
                  <c:v>445.33965517241381</c:v>
                </c:pt>
                <c:pt idx="579">
                  <c:v>480.31841652323573</c:v>
                </c:pt>
                <c:pt idx="580">
                  <c:v>450.41065292096221</c:v>
                </c:pt>
                <c:pt idx="581">
                  <c:v>481.62092624356774</c:v>
                </c:pt>
                <c:pt idx="582">
                  <c:v>472.57020547945206</c:v>
                </c:pt>
                <c:pt idx="583">
                  <c:v>401.94871794871614</c:v>
                </c:pt>
                <c:pt idx="584">
                  <c:v>326.7918088737203</c:v>
                </c:pt>
                <c:pt idx="585">
                  <c:v>488.13628620102213</c:v>
                </c:pt>
                <c:pt idx="586">
                  <c:v>296.70068027210885</c:v>
                </c:pt>
                <c:pt idx="587">
                  <c:v>431.58743633276742</c:v>
                </c:pt>
                <c:pt idx="588">
                  <c:v>355.69491525423729</c:v>
                </c:pt>
                <c:pt idx="589">
                  <c:v>467.95093062605758</c:v>
                </c:pt>
                <c:pt idx="590">
                  <c:v>491.43412162162161</c:v>
                </c:pt>
                <c:pt idx="591">
                  <c:v>515.07588532883972</c:v>
                </c:pt>
                <c:pt idx="592">
                  <c:v>432.11279461279474</c:v>
                </c:pt>
                <c:pt idx="593">
                  <c:v>543.1949579831936</c:v>
                </c:pt>
                <c:pt idx="594">
                  <c:v>445.36744966442978</c:v>
                </c:pt>
                <c:pt idx="595">
                  <c:v>519.55778894472348</c:v>
                </c:pt>
                <c:pt idx="596">
                  <c:v>483.83779264214024</c:v>
                </c:pt>
                <c:pt idx="597">
                  <c:v>439.90651085141764</c:v>
                </c:pt>
                <c:pt idx="598">
                  <c:v>430.92166666666668</c:v>
                </c:pt>
                <c:pt idx="599">
                  <c:v>386.07986688851912</c:v>
                </c:pt>
                <c:pt idx="600">
                  <c:v>420.82392026578066</c:v>
                </c:pt>
                <c:pt idx="601">
                  <c:v>561.91708126036485</c:v>
                </c:pt>
                <c:pt idx="602">
                  <c:v>490.04801324503313</c:v>
                </c:pt>
                <c:pt idx="603">
                  <c:v>443.14380165289271</c:v>
                </c:pt>
                <c:pt idx="604">
                  <c:v>461.85643564356434</c:v>
                </c:pt>
                <c:pt idx="605">
                  <c:v>514.93739703459642</c:v>
                </c:pt>
                <c:pt idx="606">
                  <c:v>420.35032894736844</c:v>
                </c:pt>
                <c:pt idx="607">
                  <c:v>470.27422003284204</c:v>
                </c:pt>
                <c:pt idx="608">
                  <c:v>521.19016393442621</c:v>
                </c:pt>
                <c:pt idx="609">
                  <c:v>418.56955810147269</c:v>
                </c:pt>
                <c:pt idx="610">
                  <c:v>571.18790849673201</c:v>
                </c:pt>
                <c:pt idx="611">
                  <c:v>440.53507340946175</c:v>
                </c:pt>
                <c:pt idx="612">
                  <c:v>545.23615635179158</c:v>
                </c:pt>
                <c:pt idx="613">
                  <c:v>470.25853658536585</c:v>
                </c:pt>
                <c:pt idx="614">
                  <c:v>451.84902597402714</c:v>
                </c:pt>
                <c:pt idx="615">
                  <c:v>497.82820097244729</c:v>
                </c:pt>
                <c:pt idx="616">
                  <c:v>465.19741100323631</c:v>
                </c:pt>
                <c:pt idx="617">
                  <c:v>441.91922455573507</c:v>
                </c:pt>
                <c:pt idx="618">
                  <c:v>482.18870967741924</c:v>
                </c:pt>
                <c:pt idx="619">
                  <c:v>499.33172302737398</c:v>
                </c:pt>
                <c:pt idx="620">
                  <c:v>543.84244372990247</c:v>
                </c:pt>
                <c:pt idx="621">
                  <c:v>567.76725521669357</c:v>
                </c:pt>
                <c:pt idx="622">
                  <c:v>449.65544871794901</c:v>
                </c:pt>
                <c:pt idx="623">
                  <c:v>493.99519999999819</c:v>
                </c:pt>
                <c:pt idx="624">
                  <c:v>478.03833865814516</c:v>
                </c:pt>
                <c:pt idx="625">
                  <c:v>506.31897926634764</c:v>
                </c:pt>
                <c:pt idx="626">
                  <c:v>429.68152866242025</c:v>
                </c:pt>
                <c:pt idx="627">
                  <c:v>572.95866454689985</c:v>
                </c:pt>
                <c:pt idx="628">
                  <c:v>418.65873015873018</c:v>
                </c:pt>
                <c:pt idx="629">
                  <c:v>488.1125198098257</c:v>
                </c:pt>
                <c:pt idx="630">
                  <c:v>505.66930379746901</c:v>
                </c:pt>
                <c:pt idx="631">
                  <c:v>533.57345971563984</c:v>
                </c:pt>
                <c:pt idx="632">
                  <c:v>551.71924290220818</c:v>
                </c:pt>
                <c:pt idx="633">
                  <c:v>432.84409448818894</c:v>
                </c:pt>
                <c:pt idx="634">
                  <c:v>472.50471698113199</c:v>
                </c:pt>
                <c:pt idx="635">
                  <c:v>541.10361067503925</c:v>
                </c:pt>
                <c:pt idx="636">
                  <c:v>441.92633228839873</c:v>
                </c:pt>
                <c:pt idx="637">
                  <c:v>485.42566510172202</c:v>
                </c:pt>
                <c:pt idx="638">
                  <c:v>462.75624999999923</c:v>
                </c:pt>
                <c:pt idx="639">
                  <c:v>465.96567862714511</c:v>
                </c:pt>
                <c:pt idx="640">
                  <c:v>508.02180685358229</c:v>
                </c:pt>
                <c:pt idx="641">
                  <c:v>566.66718506998438</c:v>
                </c:pt>
                <c:pt idx="642">
                  <c:v>392.09006211180201</c:v>
                </c:pt>
                <c:pt idx="643">
                  <c:v>571.43410852713305</c:v>
                </c:pt>
                <c:pt idx="644">
                  <c:v>438.58978328173401</c:v>
                </c:pt>
                <c:pt idx="645">
                  <c:v>493.18083462132932</c:v>
                </c:pt>
                <c:pt idx="646">
                  <c:v>563.14660493827159</c:v>
                </c:pt>
                <c:pt idx="647">
                  <c:v>596.38520801232642</c:v>
                </c:pt>
                <c:pt idx="648">
                  <c:v>430.18</c:v>
                </c:pt>
                <c:pt idx="649">
                  <c:v>504.96927803379418</c:v>
                </c:pt>
                <c:pt idx="650">
                  <c:v>414.46165644171663</c:v>
                </c:pt>
                <c:pt idx="651">
                  <c:v>541.04594180704441</c:v>
                </c:pt>
                <c:pt idx="652">
                  <c:v>491.29969418960246</c:v>
                </c:pt>
                <c:pt idx="653">
                  <c:v>506.91603053435131</c:v>
                </c:pt>
                <c:pt idx="654">
                  <c:v>611.01219512194825</c:v>
                </c:pt>
                <c:pt idx="655">
                  <c:v>504.6849315068493</c:v>
                </c:pt>
                <c:pt idx="656">
                  <c:v>536.23404255319485</c:v>
                </c:pt>
                <c:pt idx="657">
                  <c:v>550.01972685887802</c:v>
                </c:pt>
                <c:pt idx="658">
                  <c:v>399.21515151515149</c:v>
                </c:pt>
                <c:pt idx="659">
                  <c:v>470.79273827534024</c:v>
                </c:pt>
                <c:pt idx="660">
                  <c:v>591.92598187311182</c:v>
                </c:pt>
                <c:pt idx="661">
                  <c:v>518.24736048265447</c:v>
                </c:pt>
                <c:pt idx="662">
                  <c:v>544.08885542168855</c:v>
                </c:pt>
                <c:pt idx="663">
                  <c:v>495.53834586466166</c:v>
                </c:pt>
                <c:pt idx="664">
                  <c:v>490.1156156156157</c:v>
                </c:pt>
                <c:pt idx="665">
                  <c:v>462.04047976011969</c:v>
                </c:pt>
                <c:pt idx="666">
                  <c:v>455.03293413173702</c:v>
                </c:pt>
                <c:pt idx="667">
                  <c:v>431.5411061285501</c:v>
                </c:pt>
                <c:pt idx="668">
                  <c:v>507.35074626865674</c:v>
                </c:pt>
                <c:pt idx="669">
                  <c:v>476.95529061102832</c:v>
                </c:pt>
                <c:pt idx="670">
                  <c:v>527.21577380952385</c:v>
                </c:pt>
                <c:pt idx="671">
                  <c:v>553.70876671619999</c:v>
                </c:pt>
                <c:pt idx="672">
                  <c:v>601.04154302670622</c:v>
                </c:pt>
                <c:pt idx="673">
                  <c:v>527.79259259259254</c:v>
                </c:pt>
                <c:pt idx="674">
                  <c:v>555.35798816568047</c:v>
                </c:pt>
                <c:pt idx="675">
                  <c:v>474.73559822747239</c:v>
                </c:pt>
                <c:pt idx="676">
                  <c:v>479.94837758111959</c:v>
                </c:pt>
                <c:pt idx="677">
                  <c:v>433.76288659793931</c:v>
                </c:pt>
                <c:pt idx="678">
                  <c:v>341.52499999999969</c:v>
                </c:pt>
                <c:pt idx="679">
                  <c:v>535.17033773862386</c:v>
                </c:pt>
                <c:pt idx="680">
                  <c:v>504.80938416422288</c:v>
                </c:pt>
                <c:pt idx="681">
                  <c:v>589.23279648609082</c:v>
                </c:pt>
                <c:pt idx="682">
                  <c:v>560.01461988303731</c:v>
                </c:pt>
                <c:pt idx="683">
                  <c:v>520.81751824817513</c:v>
                </c:pt>
                <c:pt idx="684">
                  <c:v>483.20991253644331</c:v>
                </c:pt>
                <c:pt idx="685">
                  <c:v>567.22125181950446</c:v>
                </c:pt>
                <c:pt idx="686">
                  <c:v>557.81686046511629</c:v>
                </c:pt>
                <c:pt idx="687">
                  <c:v>460.56748911466008</c:v>
                </c:pt>
                <c:pt idx="688">
                  <c:v>445.37826086956642</c:v>
                </c:pt>
                <c:pt idx="689">
                  <c:v>559.4167872648336</c:v>
                </c:pt>
                <c:pt idx="690">
                  <c:v>609.30780346820791</c:v>
                </c:pt>
                <c:pt idx="691">
                  <c:v>501.42424242424244</c:v>
                </c:pt>
                <c:pt idx="692">
                  <c:v>529.93371757925343</c:v>
                </c:pt>
                <c:pt idx="693">
                  <c:v>625.2273381294965</c:v>
                </c:pt>
                <c:pt idx="694">
                  <c:v>577.7528735632186</c:v>
                </c:pt>
                <c:pt idx="695">
                  <c:v>477.44476327116212</c:v>
                </c:pt>
                <c:pt idx="696">
                  <c:v>617.6432664756444</c:v>
                </c:pt>
                <c:pt idx="697">
                  <c:v>444.04577968526468</c:v>
                </c:pt>
                <c:pt idx="698">
                  <c:v>631.80999999999949</c:v>
                </c:pt>
                <c:pt idx="699">
                  <c:v>488.10699001426531</c:v>
                </c:pt>
                <c:pt idx="700">
                  <c:v>550.29914529914845</c:v>
                </c:pt>
                <c:pt idx="701">
                  <c:v>461.83783783783781</c:v>
                </c:pt>
                <c:pt idx="702">
                  <c:v>551.40482954545439</c:v>
                </c:pt>
                <c:pt idx="703">
                  <c:v>421.51631205673669</c:v>
                </c:pt>
                <c:pt idx="704">
                  <c:v>607.62889518413601</c:v>
                </c:pt>
                <c:pt idx="705">
                  <c:v>520.85007072135784</c:v>
                </c:pt>
                <c:pt idx="706">
                  <c:v>506.86016949152543</c:v>
                </c:pt>
                <c:pt idx="707">
                  <c:v>552.38504936530319</c:v>
                </c:pt>
                <c:pt idx="708">
                  <c:v>530.16619718309585</c:v>
                </c:pt>
                <c:pt idx="709">
                  <c:v>405.09704641350203</c:v>
                </c:pt>
                <c:pt idx="710">
                  <c:v>571.625</c:v>
                </c:pt>
                <c:pt idx="711">
                  <c:v>584.95371669004203</c:v>
                </c:pt>
                <c:pt idx="712">
                  <c:v>584.71708683473298</c:v>
                </c:pt>
                <c:pt idx="713">
                  <c:v>546.37482517482522</c:v>
                </c:pt>
                <c:pt idx="714">
                  <c:v>397.44692737430171</c:v>
                </c:pt>
                <c:pt idx="715">
                  <c:v>619.55509065550848</c:v>
                </c:pt>
                <c:pt idx="716">
                  <c:v>495.53064066852374</c:v>
                </c:pt>
                <c:pt idx="717">
                  <c:v>572.39221140472489</c:v>
                </c:pt>
                <c:pt idx="718">
                  <c:v>546.50972222222254</c:v>
                </c:pt>
                <c:pt idx="719">
                  <c:v>501.15811373092924</c:v>
                </c:pt>
                <c:pt idx="720">
                  <c:v>507.21468144044331</c:v>
                </c:pt>
                <c:pt idx="721">
                  <c:v>517.56569847856156</c:v>
                </c:pt>
                <c:pt idx="722">
                  <c:v>566.1781767955805</c:v>
                </c:pt>
                <c:pt idx="723">
                  <c:v>524.39034482758655</c:v>
                </c:pt>
                <c:pt idx="724">
                  <c:v>564.47382920110351</c:v>
                </c:pt>
                <c:pt idx="725">
                  <c:v>494.99312242090639</c:v>
                </c:pt>
                <c:pt idx="726">
                  <c:v>542.24175824175825</c:v>
                </c:pt>
                <c:pt idx="727">
                  <c:v>497.47187928669246</c:v>
                </c:pt>
                <c:pt idx="728">
                  <c:v>537.53835616438357</c:v>
                </c:pt>
                <c:pt idx="729">
                  <c:v>588.20656634746922</c:v>
                </c:pt>
                <c:pt idx="730">
                  <c:v>447.51775956284155</c:v>
                </c:pt>
                <c:pt idx="731">
                  <c:v>587.27557980900451</c:v>
                </c:pt>
                <c:pt idx="732">
                  <c:v>554.1280653950954</c:v>
                </c:pt>
                <c:pt idx="733">
                  <c:v>530.75782312925139</c:v>
                </c:pt>
                <c:pt idx="734">
                  <c:v>638.95923913043248</c:v>
                </c:pt>
                <c:pt idx="735">
                  <c:v>514.11804613297159</c:v>
                </c:pt>
                <c:pt idx="736">
                  <c:v>551.07994579945807</c:v>
                </c:pt>
                <c:pt idx="737">
                  <c:v>559.05683355886583</c:v>
                </c:pt>
                <c:pt idx="738">
                  <c:v>580.91351351351341</c:v>
                </c:pt>
                <c:pt idx="739">
                  <c:v>533.96626180836438</c:v>
                </c:pt>
                <c:pt idx="740">
                  <c:v>524.8140161725064</c:v>
                </c:pt>
                <c:pt idx="741">
                  <c:v>545.58411843876172</c:v>
                </c:pt>
                <c:pt idx="742">
                  <c:v>597.9663978494624</c:v>
                </c:pt>
                <c:pt idx="743">
                  <c:v>491.33154362416138</c:v>
                </c:pt>
                <c:pt idx="744">
                  <c:v>724.8726541554928</c:v>
                </c:pt>
                <c:pt idx="745">
                  <c:v>502.99598393574297</c:v>
                </c:pt>
                <c:pt idx="746">
                  <c:v>467.65775401069521</c:v>
                </c:pt>
                <c:pt idx="747">
                  <c:v>564.19893190921505</c:v>
                </c:pt>
                <c:pt idx="748">
                  <c:v>531.94799999999748</c:v>
                </c:pt>
                <c:pt idx="749">
                  <c:v>478.09320905459276</c:v>
                </c:pt>
                <c:pt idx="750">
                  <c:v>501.84308510638402</c:v>
                </c:pt>
                <c:pt idx="751">
                  <c:v>579.47144754316355</c:v>
                </c:pt>
                <c:pt idx="752">
                  <c:v>570.22546419098148</c:v>
                </c:pt>
                <c:pt idx="753">
                  <c:v>544.89403973509934</c:v>
                </c:pt>
                <c:pt idx="754">
                  <c:v>607.17328042328052</c:v>
                </c:pt>
                <c:pt idx="755">
                  <c:v>528.65521796565349</c:v>
                </c:pt>
                <c:pt idx="756">
                  <c:v>594.05277044854881</c:v>
                </c:pt>
                <c:pt idx="757">
                  <c:v>531.6600790513836</c:v>
                </c:pt>
                <c:pt idx="758">
                  <c:v>584.02894736842154</c:v>
                </c:pt>
                <c:pt idx="759">
                  <c:v>609.02365308804201</c:v>
                </c:pt>
                <c:pt idx="760">
                  <c:v>562.24803149606305</c:v>
                </c:pt>
                <c:pt idx="761">
                  <c:v>545.29750982961991</c:v>
                </c:pt>
                <c:pt idx="762">
                  <c:v>504.1321989528775</c:v>
                </c:pt>
                <c:pt idx="763">
                  <c:v>574.6418300653595</c:v>
                </c:pt>
                <c:pt idx="764">
                  <c:v>554.07441253264005</c:v>
                </c:pt>
                <c:pt idx="765">
                  <c:v>523.53846153846155</c:v>
                </c:pt>
                <c:pt idx="766">
                  <c:v>548.19921875</c:v>
                </c:pt>
                <c:pt idx="767">
                  <c:v>578.58777633290003</c:v>
                </c:pt>
                <c:pt idx="768">
                  <c:v>547.86753246753244</c:v>
                </c:pt>
                <c:pt idx="769">
                  <c:v>509.51361867704264</c:v>
                </c:pt>
                <c:pt idx="770">
                  <c:v>575.90284974093242</c:v>
                </c:pt>
                <c:pt idx="771">
                  <c:v>480.73350582147327</c:v>
                </c:pt>
                <c:pt idx="772">
                  <c:v>473.05038759689921</c:v>
                </c:pt>
                <c:pt idx="773">
                  <c:v>552.15096774193546</c:v>
                </c:pt>
                <c:pt idx="774">
                  <c:v>542.16108247422676</c:v>
                </c:pt>
                <c:pt idx="775">
                  <c:v>610.66924066924071</c:v>
                </c:pt>
                <c:pt idx="776">
                  <c:v>544.07455012853472</c:v>
                </c:pt>
                <c:pt idx="777">
                  <c:v>560.02310654685823</c:v>
                </c:pt>
                <c:pt idx="778">
                  <c:v>516.19615384615383</c:v>
                </c:pt>
                <c:pt idx="779">
                  <c:v>549.41101152368753</c:v>
                </c:pt>
                <c:pt idx="780">
                  <c:v>571.08056265984851</c:v>
                </c:pt>
                <c:pt idx="781">
                  <c:v>523.85823754789305</c:v>
                </c:pt>
                <c:pt idx="782">
                  <c:v>524.06505102040796</c:v>
                </c:pt>
                <c:pt idx="783">
                  <c:v>489.41910828025345</c:v>
                </c:pt>
                <c:pt idx="784">
                  <c:v>483.53816793892997</c:v>
                </c:pt>
                <c:pt idx="785">
                  <c:v>583.10165184243749</c:v>
                </c:pt>
                <c:pt idx="786">
                  <c:v>538.1637055837565</c:v>
                </c:pt>
                <c:pt idx="787">
                  <c:v>547.45373891001304</c:v>
                </c:pt>
                <c:pt idx="788">
                  <c:v>563.14936708860762</c:v>
                </c:pt>
                <c:pt idx="789">
                  <c:v>697.08470290771459</c:v>
                </c:pt>
                <c:pt idx="790">
                  <c:v>515.14646464646466</c:v>
                </c:pt>
                <c:pt idx="791">
                  <c:v>549.14375788146276</c:v>
                </c:pt>
                <c:pt idx="792">
                  <c:v>571.0629722921916</c:v>
                </c:pt>
                <c:pt idx="793">
                  <c:v>653.96226415093906</c:v>
                </c:pt>
                <c:pt idx="794">
                  <c:v>590.5075376884422</c:v>
                </c:pt>
                <c:pt idx="795">
                  <c:v>628.55332496863355</c:v>
                </c:pt>
                <c:pt idx="796">
                  <c:v>566.87969924812319</c:v>
                </c:pt>
                <c:pt idx="797">
                  <c:v>577.13141426783704</c:v>
                </c:pt>
                <c:pt idx="798">
                  <c:v>614.78500000000054</c:v>
                </c:pt>
                <c:pt idx="799">
                  <c:v>619.47940074906364</c:v>
                </c:pt>
                <c:pt idx="800">
                  <c:v>587.24189526184796</c:v>
                </c:pt>
                <c:pt idx="801">
                  <c:v>521.21793275217954</c:v>
                </c:pt>
                <c:pt idx="802">
                  <c:v>536.49502487562188</c:v>
                </c:pt>
                <c:pt idx="803">
                  <c:v>549.15900621118055</c:v>
                </c:pt>
                <c:pt idx="804">
                  <c:v>577.17741935483866</c:v>
                </c:pt>
                <c:pt idx="805">
                  <c:v>526.17100371747301</c:v>
                </c:pt>
                <c:pt idx="806">
                  <c:v>630.77970297030231</c:v>
                </c:pt>
                <c:pt idx="807">
                  <c:v>566.62546353522839</c:v>
                </c:pt>
                <c:pt idx="808">
                  <c:v>522.0382716049379</c:v>
                </c:pt>
                <c:pt idx="809">
                  <c:v>456.95684340320594</c:v>
                </c:pt>
                <c:pt idx="810">
                  <c:v>592.92487684729065</c:v>
                </c:pt>
                <c:pt idx="811">
                  <c:v>577.05043050430504</c:v>
                </c:pt>
                <c:pt idx="812">
                  <c:v>507.6154791154791</c:v>
                </c:pt>
                <c:pt idx="813">
                  <c:v>538.35705521472096</c:v>
                </c:pt>
                <c:pt idx="814">
                  <c:v>623.36519607843138</c:v>
                </c:pt>
                <c:pt idx="815">
                  <c:v>639.09302325581393</c:v>
                </c:pt>
                <c:pt idx="816">
                  <c:v>624.47310513447428</c:v>
                </c:pt>
                <c:pt idx="817">
                  <c:v>614.4065934065934</c:v>
                </c:pt>
                <c:pt idx="818">
                  <c:v>566.9670731707314</c:v>
                </c:pt>
                <c:pt idx="819">
                  <c:v>606.33617539585748</c:v>
                </c:pt>
                <c:pt idx="820">
                  <c:v>467.87226277372423</c:v>
                </c:pt>
                <c:pt idx="821">
                  <c:v>556.0461725394897</c:v>
                </c:pt>
                <c:pt idx="822">
                  <c:v>611.50849514563151</c:v>
                </c:pt>
                <c:pt idx="823">
                  <c:v>557.41212121212118</c:v>
                </c:pt>
                <c:pt idx="824">
                  <c:v>574.09079903147801</c:v>
                </c:pt>
                <c:pt idx="825">
                  <c:v>580.37605804111251</c:v>
                </c:pt>
                <c:pt idx="826">
                  <c:v>605.84420289854745</c:v>
                </c:pt>
                <c:pt idx="827">
                  <c:v>607.86851628468037</c:v>
                </c:pt>
                <c:pt idx="828">
                  <c:v>562.26746987951799</c:v>
                </c:pt>
                <c:pt idx="829">
                  <c:v>510.0132370637786</c:v>
                </c:pt>
                <c:pt idx="830">
                  <c:v>623.40985576923072</c:v>
                </c:pt>
                <c:pt idx="831">
                  <c:v>564.79831932773402</c:v>
                </c:pt>
                <c:pt idx="832">
                  <c:v>584.29736211031172</c:v>
                </c:pt>
                <c:pt idx="833">
                  <c:v>544.06946107784461</c:v>
                </c:pt>
                <c:pt idx="834">
                  <c:v>730.45574162679452</c:v>
                </c:pt>
                <c:pt idx="835">
                  <c:v>471.57706093189967</c:v>
                </c:pt>
                <c:pt idx="836">
                  <c:v>540.93436754176651</c:v>
                </c:pt>
                <c:pt idx="837">
                  <c:v>532.36352800953296</c:v>
                </c:pt>
                <c:pt idx="838">
                  <c:v>620.35714285714289</c:v>
                </c:pt>
                <c:pt idx="839">
                  <c:v>514.22116527942921</c:v>
                </c:pt>
                <c:pt idx="840">
                  <c:v>580.38004750593791</c:v>
                </c:pt>
                <c:pt idx="841">
                  <c:v>576.53143534994069</c:v>
                </c:pt>
                <c:pt idx="842">
                  <c:v>599.53436018957348</c:v>
                </c:pt>
                <c:pt idx="843">
                  <c:v>626.51597633136305</c:v>
                </c:pt>
                <c:pt idx="844">
                  <c:v>610.85342789597621</c:v>
                </c:pt>
                <c:pt idx="845">
                  <c:v>600.5501770956314</c:v>
                </c:pt>
                <c:pt idx="846">
                  <c:v>603.75117924528308</c:v>
                </c:pt>
                <c:pt idx="847">
                  <c:v>597.02237926972953</c:v>
                </c:pt>
                <c:pt idx="848">
                  <c:v>669.25176470588235</c:v>
                </c:pt>
                <c:pt idx="849">
                  <c:v>512.31139835487659</c:v>
                </c:pt>
                <c:pt idx="850">
                  <c:v>506.55868544600929</c:v>
                </c:pt>
                <c:pt idx="851">
                  <c:v>586.76553341148849</c:v>
                </c:pt>
                <c:pt idx="852">
                  <c:v>524.82669789226702</c:v>
                </c:pt>
                <c:pt idx="853">
                  <c:v>595.60818713450294</c:v>
                </c:pt>
                <c:pt idx="854">
                  <c:v>618.88901869158849</c:v>
                </c:pt>
                <c:pt idx="855">
                  <c:v>570.29871645274352</c:v>
                </c:pt>
                <c:pt idx="856">
                  <c:v>634.70279720279802</c:v>
                </c:pt>
                <c:pt idx="857">
                  <c:v>561.97206053550644</c:v>
                </c:pt>
                <c:pt idx="858">
                  <c:v>562.59651162790692</c:v>
                </c:pt>
                <c:pt idx="859">
                  <c:v>692.45760743321296</c:v>
                </c:pt>
                <c:pt idx="860">
                  <c:v>525.06380510440749</c:v>
                </c:pt>
                <c:pt idx="861">
                  <c:v>701.37079953650357</c:v>
                </c:pt>
                <c:pt idx="862">
                  <c:v>570.27777777778158</c:v>
                </c:pt>
                <c:pt idx="863">
                  <c:v>647.97572254335353</c:v>
                </c:pt>
                <c:pt idx="864">
                  <c:v>519.41454965357968</c:v>
                </c:pt>
                <c:pt idx="865">
                  <c:v>553.33910034602081</c:v>
                </c:pt>
                <c:pt idx="866">
                  <c:v>657.88018433179752</c:v>
                </c:pt>
                <c:pt idx="867">
                  <c:v>666.81242807825049</c:v>
                </c:pt>
                <c:pt idx="868">
                  <c:v>597.21264367816354</c:v>
                </c:pt>
                <c:pt idx="869">
                  <c:v>590.36969001147827</c:v>
                </c:pt>
                <c:pt idx="870">
                  <c:v>541.10435779816555</c:v>
                </c:pt>
                <c:pt idx="871">
                  <c:v>544.87857961053851</c:v>
                </c:pt>
                <c:pt idx="872">
                  <c:v>575.46681922196797</c:v>
                </c:pt>
                <c:pt idx="873">
                  <c:v>617.87657142857154</c:v>
                </c:pt>
                <c:pt idx="874">
                  <c:v>683.31621004566148</c:v>
                </c:pt>
                <c:pt idx="875">
                  <c:v>601.39338654504263</c:v>
                </c:pt>
                <c:pt idx="876">
                  <c:v>628.28473804100565</c:v>
                </c:pt>
                <c:pt idx="877">
                  <c:v>542.02502844140781</c:v>
                </c:pt>
                <c:pt idx="878">
                  <c:v>584.54545454545439</c:v>
                </c:pt>
                <c:pt idx="879">
                  <c:v>628.88422247445828</c:v>
                </c:pt>
                <c:pt idx="880">
                  <c:v>615.02947845805215</c:v>
                </c:pt>
                <c:pt idx="881">
                  <c:v>565.61268403170948</c:v>
                </c:pt>
                <c:pt idx="882">
                  <c:v>582.38235294117851</c:v>
                </c:pt>
                <c:pt idx="883">
                  <c:v>550.79887005650244</c:v>
                </c:pt>
                <c:pt idx="884">
                  <c:v>669.34085778781036</c:v>
                </c:pt>
                <c:pt idx="885">
                  <c:v>553.39909808342497</c:v>
                </c:pt>
                <c:pt idx="886">
                  <c:v>539.91554054054052</c:v>
                </c:pt>
                <c:pt idx="887">
                  <c:v>579.2170978627671</c:v>
                </c:pt>
                <c:pt idx="888">
                  <c:v>623.54943820224753</c:v>
                </c:pt>
                <c:pt idx="889">
                  <c:v>529.54545454545439</c:v>
                </c:pt>
                <c:pt idx="890">
                  <c:v>530.29820627803019</c:v>
                </c:pt>
                <c:pt idx="891">
                  <c:v>583.68421052631879</c:v>
                </c:pt>
                <c:pt idx="892">
                  <c:v>582.46979865771812</c:v>
                </c:pt>
                <c:pt idx="893">
                  <c:v>563.74525139664809</c:v>
                </c:pt>
                <c:pt idx="894">
                  <c:v>580.07477678571433</c:v>
                </c:pt>
                <c:pt idx="895">
                  <c:v>639.29765886287623</c:v>
                </c:pt>
                <c:pt idx="896">
                  <c:v>583.92204899777278</c:v>
                </c:pt>
                <c:pt idx="897">
                  <c:v>559.19466073414901</c:v>
                </c:pt>
                <c:pt idx="898">
                  <c:v>552.33111111110827</c:v>
                </c:pt>
                <c:pt idx="899">
                  <c:v>589.22419533851303</c:v>
                </c:pt>
                <c:pt idx="900">
                  <c:v>640.12860310421286</c:v>
                </c:pt>
                <c:pt idx="901">
                  <c:v>563.28792912513848</c:v>
                </c:pt>
                <c:pt idx="902">
                  <c:v>618.84181415929208</c:v>
                </c:pt>
                <c:pt idx="903">
                  <c:v>590.51933701657754</c:v>
                </c:pt>
                <c:pt idx="904">
                  <c:v>560.41280353200887</c:v>
                </c:pt>
                <c:pt idx="905">
                  <c:v>596.24807056229668</c:v>
                </c:pt>
                <c:pt idx="906">
                  <c:v>571.76431718061679</c:v>
                </c:pt>
                <c:pt idx="907">
                  <c:v>557.15291529152796</c:v>
                </c:pt>
                <c:pt idx="908">
                  <c:v>610.04065934065932</c:v>
                </c:pt>
                <c:pt idx="909">
                  <c:v>615.99121844127296</c:v>
                </c:pt>
                <c:pt idx="910">
                  <c:v>637.41337719298258</c:v>
                </c:pt>
                <c:pt idx="911">
                  <c:v>557.02519167579408</c:v>
                </c:pt>
                <c:pt idx="912">
                  <c:v>624.65645514223149</c:v>
                </c:pt>
                <c:pt idx="913">
                  <c:v>556.83497267759856</c:v>
                </c:pt>
                <c:pt idx="914">
                  <c:v>576.21834061135712</c:v>
                </c:pt>
                <c:pt idx="915">
                  <c:v>581.55834242093783</c:v>
                </c:pt>
                <c:pt idx="916">
                  <c:v>571.76688453159284</c:v>
                </c:pt>
                <c:pt idx="917">
                  <c:v>583.96953210010849</c:v>
                </c:pt>
                <c:pt idx="918">
                  <c:v>540.44673913043448</c:v>
                </c:pt>
                <c:pt idx="919">
                  <c:v>599.95114006514643</c:v>
                </c:pt>
                <c:pt idx="920">
                  <c:v>562.9110629067244</c:v>
                </c:pt>
                <c:pt idx="921">
                  <c:v>623.02600216684755</c:v>
                </c:pt>
                <c:pt idx="922">
                  <c:v>572.37554112554108</c:v>
                </c:pt>
                <c:pt idx="923">
                  <c:v>592.9686486486487</c:v>
                </c:pt>
                <c:pt idx="924">
                  <c:v>568.71922246220299</c:v>
                </c:pt>
                <c:pt idx="925">
                  <c:v>608.25458468176919</c:v>
                </c:pt>
                <c:pt idx="926">
                  <c:v>642.51831896551755</c:v>
                </c:pt>
                <c:pt idx="927">
                  <c:v>582.48762109795246</c:v>
                </c:pt>
                <c:pt idx="928">
                  <c:v>623.97526881720296</c:v>
                </c:pt>
                <c:pt idx="929">
                  <c:v>600.6305048335123</c:v>
                </c:pt>
                <c:pt idx="930">
                  <c:v>537.35085836909866</c:v>
                </c:pt>
                <c:pt idx="931">
                  <c:v>638.64201500535796</c:v>
                </c:pt>
                <c:pt idx="932">
                  <c:v>587.90685224839626</c:v>
                </c:pt>
                <c:pt idx="933">
                  <c:v>585.51122994652349</c:v>
                </c:pt>
                <c:pt idx="934">
                  <c:v>589.74145299145289</c:v>
                </c:pt>
                <c:pt idx="935">
                  <c:v>569.17289220918167</c:v>
                </c:pt>
                <c:pt idx="936">
                  <c:v>635.22068230277182</c:v>
                </c:pt>
                <c:pt idx="937">
                  <c:v>560.71139510117155</c:v>
                </c:pt>
                <c:pt idx="938">
                  <c:v>567.32978723404301</c:v>
                </c:pt>
                <c:pt idx="939">
                  <c:v>633.19659936238054</c:v>
                </c:pt>
                <c:pt idx="940">
                  <c:v>584.51273885350292</c:v>
                </c:pt>
                <c:pt idx="941">
                  <c:v>609.24602332979839</c:v>
                </c:pt>
                <c:pt idx="942">
                  <c:v>592.92584745762804</c:v>
                </c:pt>
                <c:pt idx="943">
                  <c:v>607.56296296296296</c:v>
                </c:pt>
                <c:pt idx="944">
                  <c:v>601.61205073995768</c:v>
                </c:pt>
                <c:pt idx="945">
                  <c:v>612.49102428722279</c:v>
                </c:pt>
                <c:pt idx="946">
                  <c:v>615.74789029535839</c:v>
                </c:pt>
                <c:pt idx="947">
                  <c:v>613.15173867228805</c:v>
                </c:pt>
                <c:pt idx="948">
                  <c:v>561.46842105263158</c:v>
                </c:pt>
                <c:pt idx="949">
                  <c:v>687.44794952681389</c:v>
                </c:pt>
                <c:pt idx="950">
                  <c:v>527.75525210084038</c:v>
                </c:pt>
                <c:pt idx="951">
                  <c:v>626.49108079748169</c:v>
                </c:pt>
                <c:pt idx="952">
                  <c:v>602.48322851153034</c:v>
                </c:pt>
                <c:pt idx="953">
                  <c:v>592.83455497382204</c:v>
                </c:pt>
                <c:pt idx="954">
                  <c:v>621.07112970711307</c:v>
                </c:pt>
                <c:pt idx="955">
                  <c:v>561.96238244514109</c:v>
                </c:pt>
                <c:pt idx="956">
                  <c:v>616.59394572025053</c:v>
                </c:pt>
                <c:pt idx="957">
                  <c:v>630.69968717413974</c:v>
                </c:pt>
                <c:pt idx="958">
                  <c:v>606.58958333333351</c:v>
                </c:pt>
                <c:pt idx="959">
                  <c:v>574.45161290322255</c:v>
                </c:pt>
                <c:pt idx="960">
                  <c:v>606.57692307692309</c:v>
                </c:pt>
                <c:pt idx="961">
                  <c:v>563.31048805815351</c:v>
                </c:pt>
                <c:pt idx="962">
                  <c:v>604.86618257261409</c:v>
                </c:pt>
                <c:pt idx="963">
                  <c:v>639.6331606217617</c:v>
                </c:pt>
                <c:pt idx="964">
                  <c:v>614.89855072463763</c:v>
                </c:pt>
                <c:pt idx="965">
                  <c:v>618.21923474664175</c:v>
                </c:pt>
                <c:pt idx="966">
                  <c:v>643.82541322314057</c:v>
                </c:pt>
                <c:pt idx="967">
                  <c:v>547.13828689370246</c:v>
                </c:pt>
                <c:pt idx="968">
                  <c:v>625.08556701030932</c:v>
                </c:pt>
                <c:pt idx="969">
                  <c:v>572.62718846549797</c:v>
                </c:pt>
                <c:pt idx="970">
                  <c:v>699.38271604938302</c:v>
                </c:pt>
                <c:pt idx="971">
                  <c:v>651.31346351490231</c:v>
                </c:pt>
                <c:pt idx="972">
                  <c:v>621.21765913757702</c:v>
                </c:pt>
                <c:pt idx="973">
                  <c:v>659.81435897435892</c:v>
                </c:pt>
                <c:pt idx="974">
                  <c:v>661.27049180327867</c:v>
                </c:pt>
                <c:pt idx="975">
                  <c:v>673.26202661207776</c:v>
                </c:pt>
                <c:pt idx="976">
                  <c:v>628.1002044989774</c:v>
                </c:pt>
                <c:pt idx="977">
                  <c:v>607.86721144024102</c:v>
                </c:pt>
                <c:pt idx="978">
                  <c:v>574.76428571428539</c:v>
                </c:pt>
                <c:pt idx="979">
                  <c:v>600.55453618756349</c:v>
                </c:pt>
                <c:pt idx="980">
                  <c:v>690.00814663951155</c:v>
                </c:pt>
                <c:pt idx="981">
                  <c:v>613.21363173957354</c:v>
                </c:pt>
                <c:pt idx="982">
                  <c:v>668.67174796748361</c:v>
                </c:pt>
                <c:pt idx="983">
                  <c:v>588.47005076142159</c:v>
                </c:pt>
                <c:pt idx="984">
                  <c:v>595.50507099391439</c:v>
                </c:pt>
                <c:pt idx="985">
                  <c:v>582.87335359675853</c:v>
                </c:pt>
                <c:pt idx="986">
                  <c:v>555.27631578947341</c:v>
                </c:pt>
                <c:pt idx="987">
                  <c:v>637.18907987866919</c:v>
                </c:pt>
                <c:pt idx="988">
                  <c:v>581.08181818181799</c:v>
                </c:pt>
                <c:pt idx="989">
                  <c:v>637.71947527750183</c:v>
                </c:pt>
                <c:pt idx="990">
                  <c:v>585.61491935483866</c:v>
                </c:pt>
                <c:pt idx="991">
                  <c:v>594.14501510573746</c:v>
                </c:pt>
                <c:pt idx="992">
                  <c:v>578.02816901408448</c:v>
                </c:pt>
                <c:pt idx="993">
                  <c:v>689.22713567839355</c:v>
                </c:pt>
                <c:pt idx="994">
                  <c:v>592.39257028112445</c:v>
                </c:pt>
                <c:pt idx="995">
                  <c:v>622.14744232698092</c:v>
                </c:pt>
                <c:pt idx="996">
                  <c:v>591.86172344689339</c:v>
                </c:pt>
                <c:pt idx="997">
                  <c:v>587.85585585585352</c:v>
                </c:pt>
                <c:pt idx="998">
                  <c:v>626.82999999999947</c:v>
                </c:pt>
                <c:pt idx="999">
                  <c:v>615.26473526473796</c:v>
                </c:pt>
                <c:pt idx="1000">
                  <c:v>632.04790419161429</c:v>
                </c:pt>
                <c:pt idx="1001">
                  <c:v>735.74476570289153</c:v>
                </c:pt>
                <c:pt idx="1002">
                  <c:v>642.31075697211304</c:v>
                </c:pt>
                <c:pt idx="1003">
                  <c:v>629.78009950248804</c:v>
                </c:pt>
                <c:pt idx="1004">
                  <c:v>588.02485089463221</c:v>
                </c:pt>
                <c:pt idx="1005">
                  <c:v>607.02085402184753</c:v>
                </c:pt>
                <c:pt idx="1006">
                  <c:v>689.30753968253748</c:v>
                </c:pt>
                <c:pt idx="1007">
                  <c:v>598.9454905847374</c:v>
                </c:pt>
                <c:pt idx="1008">
                  <c:v>616.2485148514852</c:v>
                </c:pt>
                <c:pt idx="1009">
                  <c:v>624.15232443125547</c:v>
                </c:pt>
                <c:pt idx="1010">
                  <c:v>623.73221343873297</c:v>
                </c:pt>
                <c:pt idx="1011">
                  <c:v>588.76900296150052</c:v>
                </c:pt>
                <c:pt idx="1012">
                  <c:v>596.95562130177211</c:v>
                </c:pt>
                <c:pt idx="1013">
                  <c:v>662.80492610837439</c:v>
                </c:pt>
                <c:pt idx="1014">
                  <c:v>656.70078740157555</c:v>
                </c:pt>
                <c:pt idx="1015">
                  <c:v>619.20845624385754</c:v>
                </c:pt>
                <c:pt idx="1016">
                  <c:v>660.08546168958753</c:v>
                </c:pt>
                <c:pt idx="1017">
                  <c:v>612.47890088321799</c:v>
                </c:pt>
                <c:pt idx="1018">
                  <c:v>658.06274509803927</c:v>
                </c:pt>
                <c:pt idx="1019">
                  <c:v>600.16944172380022</c:v>
                </c:pt>
                <c:pt idx="1020">
                  <c:v>710.33659491193737</c:v>
                </c:pt>
                <c:pt idx="1021">
                  <c:v>692.05669599217947</c:v>
                </c:pt>
                <c:pt idx="1022">
                  <c:v>563.75097656250239</c:v>
                </c:pt>
                <c:pt idx="1023">
                  <c:v>543.86926829268248</c:v>
                </c:pt>
                <c:pt idx="1024">
                  <c:v>632.20272904483431</c:v>
                </c:pt>
                <c:pt idx="1025">
                  <c:v>625.42843232716973</c:v>
                </c:pt>
                <c:pt idx="1026">
                  <c:v>599.76750972762659</c:v>
                </c:pt>
                <c:pt idx="1027">
                  <c:v>653.3595724003884</c:v>
                </c:pt>
                <c:pt idx="1028">
                  <c:v>617.40776699029129</c:v>
                </c:pt>
                <c:pt idx="1029">
                  <c:v>672.01939864209555</c:v>
                </c:pt>
                <c:pt idx="1030">
                  <c:v>659.06201550387539</c:v>
                </c:pt>
                <c:pt idx="1031">
                  <c:v>598.02904162633354</c:v>
                </c:pt>
                <c:pt idx="1032">
                  <c:v>599.04932301740791</c:v>
                </c:pt>
                <c:pt idx="1033">
                  <c:v>708.98260869565217</c:v>
                </c:pt>
                <c:pt idx="1034">
                  <c:v>698.25772200772201</c:v>
                </c:pt>
                <c:pt idx="1035">
                  <c:v>685.54484088717459</c:v>
                </c:pt>
                <c:pt idx="1036">
                  <c:v>700.58670520231351</c:v>
                </c:pt>
                <c:pt idx="1037">
                  <c:v>595.75842155919509</c:v>
                </c:pt>
                <c:pt idx="1038">
                  <c:v>585.83653846153788</c:v>
                </c:pt>
                <c:pt idx="1039">
                  <c:v>714.78578290106032</c:v>
                </c:pt>
                <c:pt idx="1040">
                  <c:v>634.93570057581655</c:v>
                </c:pt>
                <c:pt idx="1041">
                  <c:v>647.27612655800829</c:v>
                </c:pt>
                <c:pt idx="1042">
                  <c:v>549.00957854406352</c:v>
                </c:pt>
                <c:pt idx="1043">
                  <c:v>646.81722488037803</c:v>
                </c:pt>
                <c:pt idx="1044">
                  <c:v>680.6816443594646</c:v>
                </c:pt>
                <c:pt idx="1045">
                  <c:v>639.67048710601853</c:v>
                </c:pt>
                <c:pt idx="1046">
                  <c:v>605.02958015267302</c:v>
                </c:pt>
                <c:pt idx="1047">
                  <c:v>694.01143946615855</c:v>
                </c:pt>
                <c:pt idx="1048">
                  <c:v>603.98952380952346</c:v>
                </c:pt>
                <c:pt idx="1049">
                  <c:v>611.38344433872555</c:v>
                </c:pt>
                <c:pt idx="1050">
                  <c:v>659.13593155893784</c:v>
                </c:pt>
                <c:pt idx="1051">
                  <c:v>694.54510921177587</c:v>
                </c:pt>
                <c:pt idx="1052">
                  <c:v>597.14705882352746</c:v>
                </c:pt>
                <c:pt idx="1053">
                  <c:v>675.72322274881515</c:v>
                </c:pt>
                <c:pt idx="1054">
                  <c:v>638.69223484848487</c:v>
                </c:pt>
                <c:pt idx="1055">
                  <c:v>660.43424787133347</c:v>
                </c:pt>
                <c:pt idx="1056">
                  <c:v>729.72117202268453</c:v>
                </c:pt>
                <c:pt idx="1057">
                  <c:v>685.74787535410803</c:v>
                </c:pt>
                <c:pt idx="1058">
                  <c:v>660.97075471698304</c:v>
                </c:pt>
                <c:pt idx="1059">
                  <c:v>592.90009425070684</c:v>
                </c:pt>
                <c:pt idx="1060">
                  <c:v>659.00847457627606</c:v>
                </c:pt>
                <c:pt idx="1061">
                  <c:v>630.87111947318908</c:v>
                </c:pt>
                <c:pt idx="1062">
                  <c:v>641.84304511278197</c:v>
                </c:pt>
                <c:pt idx="1063">
                  <c:v>664.15962441314548</c:v>
                </c:pt>
                <c:pt idx="1064">
                  <c:v>661.40150093808654</c:v>
                </c:pt>
                <c:pt idx="1065">
                  <c:v>580.25679475164054</c:v>
                </c:pt>
                <c:pt idx="1066">
                  <c:v>657.07771535580525</c:v>
                </c:pt>
                <c:pt idx="1067">
                  <c:v>621.34237605238559</c:v>
                </c:pt>
                <c:pt idx="1068">
                  <c:v>616.1495327102806</c:v>
                </c:pt>
                <c:pt idx="1069">
                  <c:v>673.91316526610854</c:v>
                </c:pt>
                <c:pt idx="1070">
                  <c:v>650.81529850746267</c:v>
                </c:pt>
                <c:pt idx="1071">
                  <c:v>627.90307548928251</c:v>
                </c:pt>
                <c:pt idx="1072">
                  <c:v>712.45903165735842</c:v>
                </c:pt>
                <c:pt idx="1073">
                  <c:v>646.62604651162803</c:v>
                </c:pt>
                <c:pt idx="1074">
                  <c:v>653.22304832714076</c:v>
                </c:pt>
                <c:pt idx="1075">
                  <c:v>636.77251624884184</c:v>
                </c:pt>
                <c:pt idx="1076">
                  <c:v>620.92207792207807</c:v>
                </c:pt>
                <c:pt idx="1077">
                  <c:v>645.92400370713654</c:v>
                </c:pt>
                <c:pt idx="1078">
                  <c:v>671.68888888888955</c:v>
                </c:pt>
                <c:pt idx="1079">
                  <c:v>646.87511563367252</c:v>
                </c:pt>
                <c:pt idx="1080">
                  <c:v>664.73937153420025</c:v>
                </c:pt>
                <c:pt idx="1081">
                  <c:v>626.09602954755314</c:v>
                </c:pt>
                <c:pt idx="1082">
                  <c:v>596.96678966789852</c:v>
                </c:pt>
                <c:pt idx="1083">
                  <c:v>672.10599078340761</c:v>
                </c:pt>
                <c:pt idx="1084">
                  <c:v>693.24861878452771</c:v>
                </c:pt>
                <c:pt idx="1085">
                  <c:v>665.81324747010115</c:v>
                </c:pt>
                <c:pt idx="1086">
                  <c:v>691.73805147058852</c:v>
                </c:pt>
                <c:pt idx="1087">
                  <c:v>584.30303030303025</c:v>
                </c:pt>
                <c:pt idx="1088">
                  <c:v>647.25137614678954</c:v>
                </c:pt>
                <c:pt idx="1089">
                  <c:v>615.37488542621452</c:v>
                </c:pt>
                <c:pt idx="1090">
                  <c:v>628.55219780219738</c:v>
                </c:pt>
                <c:pt idx="1091">
                  <c:v>645.86733760292748</c:v>
                </c:pt>
                <c:pt idx="1092">
                  <c:v>636.89488117001861</c:v>
                </c:pt>
                <c:pt idx="1093">
                  <c:v>669.60639269406397</c:v>
                </c:pt>
                <c:pt idx="1094">
                  <c:v>585.42700729926946</c:v>
                </c:pt>
                <c:pt idx="1095">
                  <c:v>669.01458523245253</c:v>
                </c:pt>
                <c:pt idx="1096">
                  <c:v>651.90710382513646</c:v>
                </c:pt>
                <c:pt idx="1097">
                  <c:v>710.21838034577115</c:v>
                </c:pt>
                <c:pt idx="1098">
                  <c:v>678.56818181818255</c:v>
                </c:pt>
                <c:pt idx="1099">
                  <c:v>702.10899182561309</c:v>
                </c:pt>
                <c:pt idx="1100">
                  <c:v>675.47822141560789</c:v>
                </c:pt>
                <c:pt idx="1101">
                  <c:v>622.13417951042652</c:v>
                </c:pt>
                <c:pt idx="1102">
                  <c:v>629.06612318840098</c:v>
                </c:pt>
                <c:pt idx="1103">
                  <c:v>631.21538461538717</c:v>
                </c:pt>
                <c:pt idx="1104">
                  <c:v>601.61573236890081</c:v>
                </c:pt>
                <c:pt idx="1105">
                  <c:v>629.66937669376694</c:v>
                </c:pt>
                <c:pt idx="1106">
                  <c:v>649.71389891697004</c:v>
                </c:pt>
                <c:pt idx="1107">
                  <c:v>586.75924256086842</c:v>
                </c:pt>
                <c:pt idx="1108">
                  <c:v>637.43063063063062</c:v>
                </c:pt>
                <c:pt idx="1109">
                  <c:v>693.34383438343798</c:v>
                </c:pt>
                <c:pt idx="1110">
                  <c:v>672.61780575539569</c:v>
                </c:pt>
                <c:pt idx="1111">
                  <c:v>670.48517520215853</c:v>
                </c:pt>
                <c:pt idx="1112">
                  <c:v>635.42728904847297</c:v>
                </c:pt>
                <c:pt idx="1113">
                  <c:v>669.33004484304797</c:v>
                </c:pt>
                <c:pt idx="1114">
                  <c:v>677.88261648745186</c:v>
                </c:pt>
                <c:pt idx="1115">
                  <c:v>643.51387645478962</c:v>
                </c:pt>
                <c:pt idx="1116">
                  <c:v>634.43470483005342</c:v>
                </c:pt>
                <c:pt idx="1117">
                  <c:v>646.19034852546952</c:v>
                </c:pt>
                <c:pt idx="1118">
                  <c:v>581.99375000000055</c:v>
                </c:pt>
                <c:pt idx="1119">
                  <c:v>673.51115075825157</c:v>
                </c:pt>
                <c:pt idx="1120">
                  <c:v>592.87344028520499</c:v>
                </c:pt>
                <c:pt idx="1121">
                  <c:v>673.05342831700807</c:v>
                </c:pt>
                <c:pt idx="1122">
                  <c:v>666.96797153024909</c:v>
                </c:pt>
                <c:pt idx="1123">
                  <c:v>596.35644444444176</c:v>
                </c:pt>
                <c:pt idx="1124">
                  <c:v>623.24866785079928</c:v>
                </c:pt>
                <c:pt idx="1125">
                  <c:v>627.03460514640642</c:v>
                </c:pt>
                <c:pt idx="1126">
                  <c:v>636.60904255319485</c:v>
                </c:pt>
                <c:pt idx="1127">
                  <c:v>673.39061116031849</c:v>
                </c:pt>
                <c:pt idx="1128">
                  <c:v>658.92123893805308</c:v>
                </c:pt>
                <c:pt idx="1129">
                  <c:v>639.32360742705566</c:v>
                </c:pt>
                <c:pt idx="1130">
                  <c:v>653.99646643109543</c:v>
                </c:pt>
                <c:pt idx="1131">
                  <c:v>681.93380406001802</c:v>
                </c:pt>
                <c:pt idx="1132">
                  <c:v>623.55026455026439</c:v>
                </c:pt>
                <c:pt idx="1133">
                  <c:v>666.20528634361301</c:v>
                </c:pt>
                <c:pt idx="1134">
                  <c:v>685.63468309859161</c:v>
                </c:pt>
                <c:pt idx="1135">
                  <c:v>643.53737906772255</c:v>
                </c:pt>
                <c:pt idx="1136">
                  <c:v>660.54393673110803</c:v>
                </c:pt>
                <c:pt idx="1137">
                  <c:v>640.20632133450397</c:v>
                </c:pt>
                <c:pt idx="1138">
                  <c:v>651.27982456140353</c:v>
                </c:pt>
                <c:pt idx="1139">
                  <c:v>605.92462751971948</c:v>
                </c:pt>
                <c:pt idx="1140">
                  <c:v>674.22942206655239</c:v>
                </c:pt>
                <c:pt idx="1141">
                  <c:v>626.14348206474301</c:v>
                </c:pt>
                <c:pt idx="1142">
                  <c:v>616.27185314685585</c:v>
                </c:pt>
                <c:pt idx="1143">
                  <c:v>649.79563318777309</c:v>
                </c:pt>
                <c:pt idx="1144">
                  <c:v>686.48603839441296</c:v>
                </c:pt>
                <c:pt idx="1145">
                  <c:v>617.16826503923278</c:v>
                </c:pt>
                <c:pt idx="1146">
                  <c:v>655.95644599303137</c:v>
                </c:pt>
                <c:pt idx="1147">
                  <c:v>667.74325500435157</c:v>
                </c:pt>
                <c:pt idx="1148">
                  <c:v>698.40260869564986</c:v>
                </c:pt>
                <c:pt idx="1149">
                  <c:v>696.48045178105997</c:v>
                </c:pt>
                <c:pt idx="1150">
                  <c:v>651.4609375</c:v>
                </c:pt>
                <c:pt idx="1151">
                  <c:v>605.24111014744142</c:v>
                </c:pt>
                <c:pt idx="1152">
                  <c:v>610.66724436741742</c:v>
                </c:pt>
                <c:pt idx="1153">
                  <c:v>656.99480519480517</c:v>
                </c:pt>
                <c:pt idx="1154">
                  <c:v>633.22318339100343</c:v>
                </c:pt>
                <c:pt idx="1155">
                  <c:v>638.77873811581946</c:v>
                </c:pt>
                <c:pt idx="1156">
                  <c:v>642.97841105354064</c:v>
                </c:pt>
                <c:pt idx="1157">
                  <c:v>691.53062985331928</c:v>
                </c:pt>
                <c:pt idx="1158">
                  <c:v>634.46637931034479</c:v>
                </c:pt>
                <c:pt idx="1159">
                  <c:v>703.87424633936303</c:v>
                </c:pt>
                <c:pt idx="1160">
                  <c:v>611.04216867469847</c:v>
                </c:pt>
                <c:pt idx="1161">
                  <c:v>646.15907136715805</c:v>
                </c:pt>
                <c:pt idx="1162">
                  <c:v>635.20876288659804</c:v>
                </c:pt>
                <c:pt idx="1163">
                  <c:v>618.47553648068674</c:v>
                </c:pt>
                <c:pt idx="1164">
                  <c:v>610.37392795883363</c:v>
                </c:pt>
                <c:pt idx="1165">
                  <c:v>673.93144815766925</c:v>
                </c:pt>
                <c:pt idx="1166">
                  <c:v>618.66523972602761</c:v>
                </c:pt>
                <c:pt idx="1167">
                  <c:v>656.56715141145969</c:v>
                </c:pt>
                <c:pt idx="1168">
                  <c:v>634.09401709401709</c:v>
                </c:pt>
                <c:pt idx="1169">
                  <c:v>641.30145175064058</c:v>
                </c:pt>
                <c:pt idx="1170">
                  <c:v>649.0136518771335</c:v>
                </c:pt>
                <c:pt idx="1171">
                  <c:v>685.65302642796257</c:v>
                </c:pt>
                <c:pt idx="1172">
                  <c:v>633.81942078364546</c:v>
                </c:pt>
                <c:pt idx="1173">
                  <c:v>659.57702127659843</c:v>
                </c:pt>
                <c:pt idx="1174">
                  <c:v>668.46343537414964</c:v>
                </c:pt>
                <c:pt idx="1175">
                  <c:v>680.07306711979652</c:v>
                </c:pt>
                <c:pt idx="1176">
                  <c:v>692.82342954159594</c:v>
                </c:pt>
                <c:pt idx="1177">
                  <c:v>689.12553011026307</c:v>
                </c:pt>
                <c:pt idx="1178">
                  <c:v>634.53050847457632</c:v>
                </c:pt>
                <c:pt idx="1179">
                  <c:v>693.10330228620126</c:v>
                </c:pt>
                <c:pt idx="1180">
                  <c:v>696.26903553299553</c:v>
                </c:pt>
                <c:pt idx="1181">
                  <c:v>655.90532544378698</c:v>
                </c:pt>
                <c:pt idx="1182">
                  <c:v>672.34037162162304</c:v>
                </c:pt>
                <c:pt idx="1183">
                  <c:v>614.05569620253141</c:v>
                </c:pt>
                <c:pt idx="1184">
                  <c:v>641.02192242833041</c:v>
                </c:pt>
                <c:pt idx="1185">
                  <c:v>647.44650379106747</c:v>
                </c:pt>
                <c:pt idx="1186">
                  <c:v>665.26430976430981</c:v>
                </c:pt>
                <c:pt idx="1187">
                  <c:v>649.52901597981554</c:v>
                </c:pt>
                <c:pt idx="1188">
                  <c:v>624.11428571428576</c:v>
                </c:pt>
                <c:pt idx="1189">
                  <c:v>680.97649034424842</c:v>
                </c:pt>
                <c:pt idx="1190">
                  <c:v>608.80369127516803</c:v>
                </c:pt>
                <c:pt idx="1191">
                  <c:v>675.85331098072049</c:v>
                </c:pt>
                <c:pt idx="1192">
                  <c:v>661.10217755443887</c:v>
                </c:pt>
                <c:pt idx="1193">
                  <c:v>728.44267782426505</c:v>
                </c:pt>
                <c:pt idx="1194">
                  <c:v>613.27257525083962</c:v>
                </c:pt>
                <c:pt idx="1195">
                  <c:v>671.85380116959061</c:v>
                </c:pt>
                <c:pt idx="1196">
                  <c:v>662.22454090150302</c:v>
                </c:pt>
                <c:pt idx="1197">
                  <c:v>647.73978315262855</c:v>
                </c:pt>
                <c:pt idx="1198">
                  <c:v>643.73416666666935</c:v>
                </c:pt>
                <c:pt idx="1199">
                  <c:v>679.97418817651953</c:v>
                </c:pt>
                <c:pt idx="1200">
                  <c:v>693.79201331114814</c:v>
                </c:pt>
                <c:pt idx="1201">
                  <c:v>631.79467996675373</c:v>
                </c:pt>
                <c:pt idx="1202">
                  <c:v>648.65365448504747</c:v>
                </c:pt>
                <c:pt idx="1203">
                  <c:v>613.38257261410808</c:v>
                </c:pt>
                <c:pt idx="1204">
                  <c:v>651.94859038142397</c:v>
                </c:pt>
                <c:pt idx="1205">
                  <c:v>649.77381938690974</c:v>
                </c:pt>
                <c:pt idx="1206">
                  <c:v>641.36423841059548</c:v>
                </c:pt>
                <c:pt idx="1207">
                  <c:v>682.16873449131515</c:v>
                </c:pt>
                <c:pt idx="1208">
                  <c:v>614.56280991735559</c:v>
                </c:pt>
                <c:pt idx="1209">
                  <c:v>631.97687861271675</c:v>
                </c:pt>
                <c:pt idx="1210">
                  <c:v>635.81848184818716</c:v>
                </c:pt>
                <c:pt idx="1211">
                  <c:v>654.77246496290195</c:v>
                </c:pt>
                <c:pt idx="1212">
                  <c:v>631.24876441515653</c:v>
                </c:pt>
                <c:pt idx="1213">
                  <c:v>636.11440329218351</c:v>
                </c:pt>
                <c:pt idx="1214">
                  <c:v>667.5189144736845</c:v>
                </c:pt>
                <c:pt idx="1215">
                  <c:v>669.43714050944948</c:v>
                </c:pt>
                <c:pt idx="1216">
                  <c:v>654.13382594417305</c:v>
                </c:pt>
                <c:pt idx="1217">
                  <c:v>620.69893355209626</c:v>
                </c:pt>
                <c:pt idx="1218">
                  <c:v>724.0852459016395</c:v>
                </c:pt>
                <c:pt idx="1219">
                  <c:v>649.01146601146547</c:v>
                </c:pt>
                <c:pt idx="1220">
                  <c:v>611.07937806874372</c:v>
                </c:pt>
                <c:pt idx="1221">
                  <c:v>651.17579721995355</c:v>
                </c:pt>
                <c:pt idx="1222">
                  <c:v>668.1209150326797</c:v>
                </c:pt>
                <c:pt idx="1223">
                  <c:v>699.50938775510303</c:v>
                </c:pt>
                <c:pt idx="1224">
                  <c:v>705.347471451876</c:v>
                </c:pt>
                <c:pt idx="1225">
                  <c:v>674.27302363488354</c:v>
                </c:pt>
                <c:pt idx="1226">
                  <c:v>657.86563517915306</c:v>
                </c:pt>
                <c:pt idx="1227">
                  <c:v>616.54271765663304</c:v>
                </c:pt>
                <c:pt idx="1228">
                  <c:v>701.04959349593139</c:v>
                </c:pt>
                <c:pt idx="1229">
                  <c:v>650.11779041429759</c:v>
                </c:pt>
                <c:pt idx="1230">
                  <c:v>684.64772727272725</c:v>
                </c:pt>
                <c:pt idx="1231">
                  <c:v>708.09164639091648</c:v>
                </c:pt>
                <c:pt idx="1232">
                  <c:v>644.01296596434349</c:v>
                </c:pt>
                <c:pt idx="1233">
                  <c:v>675.57894736842354</c:v>
                </c:pt>
                <c:pt idx="1234">
                  <c:v>680.01213592233012</c:v>
                </c:pt>
                <c:pt idx="1235">
                  <c:v>688.20048504446254</c:v>
                </c:pt>
                <c:pt idx="1236">
                  <c:v>680.85298869143469</c:v>
                </c:pt>
                <c:pt idx="1237">
                  <c:v>636.19209039547798</c:v>
                </c:pt>
                <c:pt idx="1238">
                  <c:v>655.44435483870939</c:v>
                </c:pt>
                <c:pt idx="1239">
                  <c:v>668.92989524576956</c:v>
                </c:pt>
                <c:pt idx="1240">
                  <c:v>646.66425120772942</c:v>
                </c:pt>
                <c:pt idx="1241">
                  <c:v>618.62831858407083</c:v>
                </c:pt>
                <c:pt idx="1242">
                  <c:v>665.07877813504854</c:v>
                </c:pt>
                <c:pt idx="1243">
                  <c:v>667.85381526104413</c:v>
                </c:pt>
                <c:pt idx="1244">
                  <c:v>674.17415730337075</c:v>
                </c:pt>
                <c:pt idx="1245">
                  <c:v>702.70649558941443</c:v>
                </c:pt>
                <c:pt idx="1246">
                  <c:v>640.04567307692309</c:v>
                </c:pt>
                <c:pt idx="1247">
                  <c:v>628.96877502001655</c:v>
                </c:pt>
                <c:pt idx="1248">
                  <c:v>605.50800000000004</c:v>
                </c:pt>
                <c:pt idx="1249">
                  <c:v>634.21902478017591</c:v>
                </c:pt>
                <c:pt idx="1250">
                  <c:v>666.63338658146961</c:v>
                </c:pt>
                <c:pt idx="1251">
                  <c:v>633.58978451716428</c:v>
                </c:pt>
                <c:pt idx="1252">
                  <c:v>690.91866028708159</c:v>
                </c:pt>
                <c:pt idx="1253">
                  <c:v>648.02151394422299</c:v>
                </c:pt>
                <c:pt idx="1254">
                  <c:v>630.03184713375799</c:v>
                </c:pt>
                <c:pt idx="1255">
                  <c:v>646.69928400954655</c:v>
                </c:pt>
                <c:pt idx="1256">
                  <c:v>638.94038155803105</c:v>
                </c:pt>
                <c:pt idx="1257">
                  <c:v>662.96346306592284</c:v>
                </c:pt>
                <c:pt idx="1258">
                  <c:v>666.3896825396854</c:v>
                </c:pt>
                <c:pt idx="1259">
                  <c:v>682.69230769230774</c:v>
                </c:pt>
                <c:pt idx="1260">
                  <c:v>716.58637083993665</c:v>
                </c:pt>
                <c:pt idx="1261">
                  <c:v>642.20269200316704</c:v>
                </c:pt>
                <c:pt idx="1262">
                  <c:v>691.09177215190005</c:v>
                </c:pt>
                <c:pt idx="1263">
                  <c:v>695.07272727272755</c:v>
                </c:pt>
                <c:pt idx="1264">
                  <c:v>656.65323854660642</c:v>
                </c:pt>
                <c:pt idx="1265">
                  <c:v>655.84925019731395</c:v>
                </c:pt>
                <c:pt idx="1266">
                  <c:v>661.30205047318611</c:v>
                </c:pt>
                <c:pt idx="1267">
                  <c:v>657.68715524034803</c:v>
                </c:pt>
                <c:pt idx="1268">
                  <c:v>706.9314960629921</c:v>
                </c:pt>
                <c:pt idx="1269">
                  <c:v>684.3855232100708</c:v>
                </c:pt>
                <c:pt idx="1270">
                  <c:v>639.47484276729892</c:v>
                </c:pt>
                <c:pt idx="1271">
                  <c:v>635.46032992930088</c:v>
                </c:pt>
                <c:pt idx="1272">
                  <c:v>649.49921507064369</c:v>
                </c:pt>
                <c:pt idx="1273">
                  <c:v>644.73568627450982</c:v>
                </c:pt>
                <c:pt idx="1274">
                  <c:v>679.07445141065853</c:v>
                </c:pt>
                <c:pt idx="1275">
                  <c:v>604.87079091621263</c:v>
                </c:pt>
                <c:pt idx="1276">
                  <c:v>659.5946791862284</c:v>
                </c:pt>
                <c:pt idx="1277">
                  <c:v>676.30492572321862</c:v>
                </c:pt>
                <c:pt idx="1278">
                  <c:v>655.06406249999748</c:v>
                </c:pt>
                <c:pt idx="1279">
                  <c:v>687.32786885245559</c:v>
                </c:pt>
                <c:pt idx="1280">
                  <c:v>649.1084243369736</c:v>
                </c:pt>
                <c:pt idx="1281">
                  <c:v>652.93141075604058</c:v>
                </c:pt>
                <c:pt idx="1282">
                  <c:v>636.23052959501547</c:v>
                </c:pt>
                <c:pt idx="1283">
                  <c:v>656.54241245136188</c:v>
                </c:pt>
                <c:pt idx="1284">
                  <c:v>700.99533437014384</c:v>
                </c:pt>
                <c:pt idx="1285">
                  <c:v>644.27428127428414</c:v>
                </c:pt>
                <c:pt idx="1286">
                  <c:v>680.44254658385046</c:v>
                </c:pt>
                <c:pt idx="1287">
                  <c:v>639.67882079131152</c:v>
                </c:pt>
                <c:pt idx="1288">
                  <c:v>666.47519379844948</c:v>
                </c:pt>
                <c:pt idx="1289">
                  <c:v>668.36560805576732</c:v>
                </c:pt>
                <c:pt idx="1290">
                  <c:v>651.10758513931887</c:v>
                </c:pt>
                <c:pt idx="1291">
                  <c:v>674.17014694508953</c:v>
                </c:pt>
                <c:pt idx="1292">
                  <c:v>625.71174652241154</c:v>
                </c:pt>
                <c:pt idx="1293">
                  <c:v>671.2239382239386</c:v>
                </c:pt>
                <c:pt idx="1294">
                  <c:v>626.11033950617775</c:v>
                </c:pt>
                <c:pt idx="1295">
                  <c:v>672.43022359290285</c:v>
                </c:pt>
                <c:pt idx="1296">
                  <c:v>647.87134052388353</c:v>
                </c:pt>
                <c:pt idx="1297">
                  <c:v>677.92763664357199</c:v>
                </c:pt>
                <c:pt idx="1298">
                  <c:v>656.85923076923041</c:v>
                </c:pt>
                <c:pt idx="1299">
                  <c:v>615.45503458877783</c:v>
                </c:pt>
                <c:pt idx="1300">
                  <c:v>684.82795698924508</c:v>
                </c:pt>
                <c:pt idx="1301">
                  <c:v>675.03530314658485</c:v>
                </c:pt>
                <c:pt idx="1302">
                  <c:v>644.32822085889541</c:v>
                </c:pt>
                <c:pt idx="1303">
                  <c:v>659.1318007662835</c:v>
                </c:pt>
                <c:pt idx="1304">
                  <c:v>653.26799387442281</c:v>
                </c:pt>
                <c:pt idx="1305">
                  <c:v>604.72762050497249</c:v>
                </c:pt>
                <c:pt idx="1306">
                  <c:v>637.51681957186554</c:v>
                </c:pt>
                <c:pt idx="1307">
                  <c:v>633.29258976317851</c:v>
                </c:pt>
                <c:pt idx="1308">
                  <c:v>643.35267175572199</c:v>
                </c:pt>
                <c:pt idx="1309">
                  <c:v>678.78794813119805</c:v>
                </c:pt>
                <c:pt idx="1310">
                  <c:v>689.95579268292647</c:v>
                </c:pt>
                <c:pt idx="1311">
                  <c:v>674.5681645087584</c:v>
                </c:pt>
                <c:pt idx="1312">
                  <c:v>724.16971080669805</c:v>
                </c:pt>
                <c:pt idx="1313">
                  <c:v>646.79239543726305</c:v>
                </c:pt>
                <c:pt idx="1314">
                  <c:v>682.19224924012155</c:v>
                </c:pt>
                <c:pt idx="1315">
                  <c:v>691.97722095671986</c:v>
                </c:pt>
                <c:pt idx="1316">
                  <c:v>659.24127465857362</c:v>
                </c:pt>
                <c:pt idx="1317">
                  <c:v>675.16603487490272</c:v>
                </c:pt>
                <c:pt idx="1318">
                  <c:v>704.34318181818185</c:v>
                </c:pt>
                <c:pt idx="1319">
                  <c:v>670.53822861468586</c:v>
                </c:pt>
                <c:pt idx="1320">
                  <c:v>651.84341906202724</c:v>
                </c:pt>
                <c:pt idx="1321">
                  <c:v>671.50188964474683</c:v>
                </c:pt>
                <c:pt idx="1322">
                  <c:v>653.78851963746354</c:v>
                </c:pt>
                <c:pt idx="1323">
                  <c:v>647.12452830188681</c:v>
                </c:pt>
                <c:pt idx="1324">
                  <c:v>650.53016591251799</c:v>
                </c:pt>
                <c:pt idx="1325">
                  <c:v>677.08741522230594</c:v>
                </c:pt>
                <c:pt idx="1326">
                  <c:v>687.07530120481954</c:v>
                </c:pt>
                <c:pt idx="1327">
                  <c:v>684.63431151241559</c:v>
                </c:pt>
                <c:pt idx="1328">
                  <c:v>696.86992481202662</c:v>
                </c:pt>
                <c:pt idx="1329">
                  <c:v>669.74079639368892</c:v>
                </c:pt>
                <c:pt idx="1330">
                  <c:v>691.88363363363362</c:v>
                </c:pt>
                <c:pt idx="1331">
                  <c:v>642.14928732183057</c:v>
                </c:pt>
                <c:pt idx="1332">
                  <c:v>715.59595202398793</c:v>
                </c:pt>
                <c:pt idx="1333">
                  <c:v>679.83370786516844</c:v>
                </c:pt>
                <c:pt idx="1334">
                  <c:v>679.32934131736772</c:v>
                </c:pt>
                <c:pt idx="1335">
                  <c:v>690.94913986537028</c:v>
                </c:pt>
                <c:pt idx="1336">
                  <c:v>711.88266068759299</c:v>
                </c:pt>
                <c:pt idx="1337">
                  <c:v>656.04331590739355</c:v>
                </c:pt>
                <c:pt idx="1338">
                  <c:v>661.19104477612279</c:v>
                </c:pt>
                <c:pt idx="1339">
                  <c:v>589.38255033557039</c:v>
                </c:pt>
                <c:pt idx="1340">
                  <c:v>690.27719821162452</c:v>
                </c:pt>
                <c:pt idx="1341">
                  <c:v>716.61578555472852</c:v>
                </c:pt>
                <c:pt idx="1342">
                  <c:v>632.89285714285711</c:v>
                </c:pt>
                <c:pt idx="1343">
                  <c:v>688.89888475836767</c:v>
                </c:pt>
                <c:pt idx="1344">
                  <c:v>663.77860326894859</c:v>
                </c:pt>
                <c:pt idx="1345">
                  <c:v>648.41870824053706</c:v>
                </c:pt>
                <c:pt idx="1346">
                  <c:v>683.21810089020767</c:v>
                </c:pt>
                <c:pt idx="1347">
                  <c:v>614.89325426241658</c:v>
                </c:pt>
                <c:pt idx="1348">
                  <c:v>696.81407407407403</c:v>
                </c:pt>
                <c:pt idx="1349">
                  <c:v>662.77350111028863</c:v>
                </c:pt>
                <c:pt idx="1350">
                  <c:v>667.37721893490789</c:v>
                </c:pt>
                <c:pt idx="1351">
                  <c:v>667.58610495195842</c:v>
                </c:pt>
                <c:pt idx="1352">
                  <c:v>677.56351550960153</c:v>
                </c:pt>
                <c:pt idx="1353">
                  <c:v>661.1284132841331</c:v>
                </c:pt>
                <c:pt idx="1354">
                  <c:v>638.2610619469026</c:v>
                </c:pt>
                <c:pt idx="1355">
                  <c:v>658.72070744288874</c:v>
                </c:pt>
                <c:pt idx="1356">
                  <c:v>656.07879234168365</c:v>
                </c:pt>
                <c:pt idx="1357">
                  <c:v>682.72185430463571</c:v>
                </c:pt>
                <c:pt idx="1358">
                  <c:v>637.8117647058823</c:v>
                </c:pt>
                <c:pt idx="1359">
                  <c:v>663.00146950771489</c:v>
                </c:pt>
                <c:pt idx="1360">
                  <c:v>683.35022026431716</c:v>
                </c:pt>
                <c:pt idx="1361">
                  <c:v>662.59354365370552</c:v>
                </c:pt>
                <c:pt idx="1362">
                  <c:v>652.4039589442815</c:v>
                </c:pt>
                <c:pt idx="1363">
                  <c:v>680.57289377289374</c:v>
                </c:pt>
                <c:pt idx="1364">
                  <c:v>638.30746705710101</c:v>
                </c:pt>
                <c:pt idx="1365">
                  <c:v>699.57351865398755</c:v>
                </c:pt>
                <c:pt idx="1366">
                  <c:v>666.98245614035091</c:v>
                </c:pt>
                <c:pt idx="1367">
                  <c:v>673.52812271731193</c:v>
                </c:pt>
                <c:pt idx="1368">
                  <c:v>658.33503649635031</c:v>
                </c:pt>
                <c:pt idx="1369">
                  <c:v>671.42377826404379</c:v>
                </c:pt>
                <c:pt idx="1370">
                  <c:v>649.9788629737634</c:v>
                </c:pt>
                <c:pt idx="1371">
                  <c:v>683.28914785142024</c:v>
                </c:pt>
                <c:pt idx="1372">
                  <c:v>678.32532751091708</c:v>
                </c:pt>
                <c:pt idx="1373">
                  <c:v>617.67127272727305</c:v>
                </c:pt>
                <c:pt idx="1374">
                  <c:v>639.76017441860461</c:v>
                </c:pt>
                <c:pt idx="1375">
                  <c:v>643.74146695715353</c:v>
                </c:pt>
                <c:pt idx="1376">
                  <c:v>655.37880986937853</c:v>
                </c:pt>
                <c:pt idx="1377">
                  <c:v>694.98042059463376</c:v>
                </c:pt>
                <c:pt idx="1378">
                  <c:v>622.01666666666665</c:v>
                </c:pt>
                <c:pt idx="1379">
                  <c:v>691.23533671252801</c:v>
                </c:pt>
                <c:pt idx="1380">
                  <c:v>638.9247467438496</c:v>
                </c:pt>
                <c:pt idx="1381">
                  <c:v>705.31453362255968</c:v>
                </c:pt>
                <c:pt idx="1382">
                  <c:v>682.91835260115852</c:v>
                </c:pt>
                <c:pt idx="1383">
                  <c:v>654.4447653429603</c:v>
                </c:pt>
                <c:pt idx="1384">
                  <c:v>685.11688311688351</c:v>
                </c:pt>
                <c:pt idx="1385">
                  <c:v>645.05046863734674</c:v>
                </c:pt>
                <c:pt idx="1386">
                  <c:v>684.65706051873201</c:v>
                </c:pt>
                <c:pt idx="1387">
                  <c:v>676.23686105111653</c:v>
                </c:pt>
                <c:pt idx="1388">
                  <c:v>664.44892086330799</c:v>
                </c:pt>
                <c:pt idx="1389">
                  <c:v>682.81164629762759</c:v>
                </c:pt>
                <c:pt idx="1390">
                  <c:v>642.39511494252849</c:v>
                </c:pt>
                <c:pt idx="1391">
                  <c:v>678.47954055994353</c:v>
                </c:pt>
                <c:pt idx="1392">
                  <c:v>661.70516499282644</c:v>
                </c:pt>
                <c:pt idx="1393">
                  <c:v>678.68028673835352</c:v>
                </c:pt>
                <c:pt idx="1394">
                  <c:v>624.01719197707803</c:v>
                </c:pt>
                <c:pt idx="1395">
                  <c:v>672.75375805297062</c:v>
                </c:pt>
                <c:pt idx="1396">
                  <c:v>674.50715307582266</c:v>
                </c:pt>
                <c:pt idx="1397">
                  <c:v>656.1908506075797</c:v>
                </c:pt>
                <c:pt idx="1398">
                  <c:v>670.74928571428541</c:v>
                </c:pt>
                <c:pt idx="1399">
                  <c:v>650.77016416845152</c:v>
                </c:pt>
                <c:pt idx="1400">
                  <c:v>644.25677603423685</c:v>
                </c:pt>
                <c:pt idx="1401">
                  <c:v>680.25659301496796</c:v>
                </c:pt>
                <c:pt idx="1402">
                  <c:v>678.38746438746296</c:v>
                </c:pt>
                <c:pt idx="1403">
                  <c:v>690.68327402135355</c:v>
                </c:pt>
                <c:pt idx="1404">
                  <c:v>651.30298719772247</c:v>
                </c:pt>
                <c:pt idx="1405">
                  <c:v>657.84506041222164</c:v>
                </c:pt>
                <c:pt idx="1406">
                  <c:v>653.83664772727241</c:v>
                </c:pt>
                <c:pt idx="1407">
                  <c:v>686.40809084457067</c:v>
                </c:pt>
                <c:pt idx="1408">
                  <c:v>677.98297872340299</c:v>
                </c:pt>
                <c:pt idx="1409">
                  <c:v>632.0609496810772</c:v>
                </c:pt>
                <c:pt idx="1410">
                  <c:v>677.12818696884142</c:v>
                </c:pt>
                <c:pt idx="1411">
                  <c:v>663.74309978768804</c:v>
                </c:pt>
                <c:pt idx="1412">
                  <c:v>699.2814710042436</c:v>
                </c:pt>
                <c:pt idx="1413">
                  <c:v>636.43321554770318</c:v>
                </c:pt>
                <c:pt idx="1414">
                  <c:v>639.17090395480352</c:v>
                </c:pt>
                <c:pt idx="1415">
                  <c:v>659.97882851093857</c:v>
                </c:pt>
                <c:pt idx="1416">
                  <c:v>678.5253878702398</c:v>
                </c:pt>
                <c:pt idx="1417">
                  <c:v>651.40803382663853</c:v>
                </c:pt>
                <c:pt idx="1418">
                  <c:v>674.56549295774653</c:v>
                </c:pt>
                <c:pt idx="1419">
                  <c:v>690.94229415904249</c:v>
                </c:pt>
                <c:pt idx="1420">
                  <c:v>653.07735583684951</c:v>
                </c:pt>
                <c:pt idx="1421">
                  <c:v>639.13843991567353</c:v>
                </c:pt>
                <c:pt idx="1422">
                  <c:v>686.99859550561803</c:v>
                </c:pt>
                <c:pt idx="1423">
                  <c:v>677.3171929824523</c:v>
                </c:pt>
                <c:pt idx="1424">
                  <c:v>692.59467040673303</c:v>
                </c:pt>
                <c:pt idx="1425">
                  <c:v>676.02522775052546</c:v>
                </c:pt>
                <c:pt idx="1426">
                  <c:v>659.95168067226848</c:v>
                </c:pt>
                <c:pt idx="1427">
                  <c:v>710.28341497550855</c:v>
                </c:pt>
                <c:pt idx="1428">
                  <c:v>677.4027972027975</c:v>
                </c:pt>
                <c:pt idx="1429">
                  <c:v>692.51013277428376</c:v>
                </c:pt>
                <c:pt idx="1430">
                  <c:v>636.03002793296048</c:v>
                </c:pt>
                <c:pt idx="1431">
                  <c:v>709.63014654570827</c:v>
                </c:pt>
                <c:pt idx="1432">
                  <c:v>658.57322175732304</c:v>
                </c:pt>
                <c:pt idx="1433">
                  <c:v>661.54912891986066</c:v>
                </c:pt>
                <c:pt idx="1434">
                  <c:v>673.65111420612811</c:v>
                </c:pt>
                <c:pt idx="1435">
                  <c:v>721.64926931106447</c:v>
                </c:pt>
                <c:pt idx="1436">
                  <c:v>662.71974965229776</c:v>
                </c:pt>
                <c:pt idx="1437">
                  <c:v>701.02084781097949</c:v>
                </c:pt>
                <c:pt idx="1438">
                  <c:v>672.12361111111113</c:v>
                </c:pt>
                <c:pt idx="1439">
                  <c:v>686.15475364330325</c:v>
                </c:pt>
                <c:pt idx="1440">
                  <c:v>662.37239944521446</c:v>
                </c:pt>
                <c:pt idx="1441">
                  <c:v>674.85377685377682</c:v>
                </c:pt>
                <c:pt idx="1442">
                  <c:v>691.61357340720303</c:v>
                </c:pt>
                <c:pt idx="1443">
                  <c:v>674.13564013840789</c:v>
                </c:pt>
                <c:pt idx="1444">
                  <c:v>699.86652835407722</c:v>
                </c:pt>
                <c:pt idx="1445">
                  <c:v>672.46855563234283</c:v>
                </c:pt>
                <c:pt idx="1446">
                  <c:v>698.10911602209944</c:v>
                </c:pt>
                <c:pt idx="1447">
                  <c:v>692.56245686680438</c:v>
                </c:pt>
                <c:pt idx="1448">
                  <c:v>681.51586206896559</c:v>
                </c:pt>
                <c:pt idx="1449">
                  <c:v>688.44038594073061</c:v>
                </c:pt>
                <c:pt idx="1450">
                  <c:v>670.06818181818255</c:v>
                </c:pt>
                <c:pt idx="1451">
                  <c:v>694.42257398485799</c:v>
                </c:pt>
                <c:pt idx="1452">
                  <c:v>649.21182943603856</c:v>
                </c:pt>
                <c:pt idx="1453">
                  <c:v>666.08316151202803</c:v>
                </c:pt>
                <c:pt idx="1454">
                  <c:v>720.24381868131866</c:v>
                </c:pt>
                <c:pt idx="1455">
                  <c:v>646.54289636238843</c:v>
                </c:pt>
                <c:pt idx="1456">
                  <c:v>702.56721536350869</c:v>
                </c:pt>
                <c:pt idx="1457">
                  <c:v>664.18917066484175</c:v>
                </c:pt>
                <c:pt idx="1458">
                  <c:v>687.54794520547796</c:v>
                </c:pt>
                <c:pt idx="1459">
                  <c:v>672.75564681724848</c:v>
                </c:pt>
                <c:pt idx="1460">
                  <c:v>680.04309165526672</c:v>
                </c:pt>
                <c:pt idx="1461">
                  <c:v>667.87833219412164</c:v>
                </c:pt>
                <c:pt idx="1462">
                  <c:v>654.66530054644852</c:v>
                </c:pt>
                <c:pt idx="1463">
                  <c:v>617.98088737201363</c:v>
                </c:pt>
                <c:pt idx="1464">
                  <c:v>676.49181446111868</c:v>
                </c:pt>
                <c:pt idx="1465">
                  <c:v>665.61963190184053</c:v>
                </c:pt>
                <c:pt idx="1466">
                  <c:v>655.16008174386923</c:v>
                </c:pt>
                <c:pt idx="1467">
                  <c:v>686.55820285908783</c:v>
                </c:pt>
                <c:pt idx="1468">
                  <c:v>717.78639455782775</c:v>
                </c:pt>
                <c:pt idx="1469">
                  <c:v>665.58191706322225</c:v>
                </c:pt>
                <c:pt idx="1470">
                  <c:v>675.26766304347746</c:v>
                </c:pt>
                <c:pt idx="1471">
                  <c:v>689.52206381534029</c:v>
                </c:pt>
                <c:pt idx="1472">
                  <c:v>660.055630936228</c:v>
                </c:pt>
                <c:pt idx="1473">
                  <c:v>650.74644067796805</c:v>
                </c:pt>
                <c:pt idx="1474">
                  <c:v>665.79607046070464</c:v>
                </c:pt>
                <c:pt idx="1475">
                  <c:v>710.23764387271297</c:v>
                </c:pt>
                <c:pt idx="1476">
                  <c:v>681.45060893098787</c:v>
                </c:pt>
                <c:pt idx="1477">
                  <c:v>681.49425287356291</c:v>
                </c:pt>
                <c:pt idx="1478">
                  <c:v>682.92297297297307</c:v>
                </c:pt>
                <c:pt idx="1479">
                  <c:v>651.62862930452297</c:v>
                </c:pt>
                <c:pt idx="1480">
                  <c:v>671.83873144399456</c:v>
                </c:pt>
                <c:pt idx="1481">
                  <c:v>656.09238031018481</c:v>
                </c:pt>
                <c:pt idx="1482">
                  <c:v>642.03571428571297</c:v>
                </c:pt>
                <c:pt idx="1483">
                  <c:v>683.95353535353559</c:v>
                </c:pt>
                <c:pt idx="1484">
                  <c:v>664.18102288021259</c:v>
                </c:pt>
                <c:pt idx="1485">
                  <c:v>697.50975117686949</c:v>
                </c:pt>
                <c:pt idx="1486">
                  <c:v>696.33736559139788</c:v>
                </c:pt>
                <c:pt idx="1487">
                  <c:v>647.23774345198115</c:v>
                </c:pt>
                <c:pt idx="1488">
                  <c:v>673.63288590604054</c:v>
                </c:pt>
                <c:pt idx="1489">
                  <c:v>705.74580818242748</c:v>
                </c:pt>
                <c:pt idx="1490">
                  <c:v>657.59450402144773</c:v>
                </c:pt>
                <c:pt idx="1491">
                  <c:v>685.54253181513729</c:v>
                </c:pt>
                <c:pt idx="1492">
                  <c:v>706.37282463186079</c:v>
                </c:pt>
                <c:pt idx="1493">
                  <c:v>676.47625418060147</c:v>
                </c:pt>
                <c:pt idx="1494">
                  <c:v>672.42379679144346</c:v>
                </c:pt>
                <c:pt idx="1495">
                  <c:v>670.91449565798303</c:v>
                </c:pt>
                <c:pt idx="1496">
                  <c:v>674.59746328437916</c:v>
                </c:pt>
                <c:pt idx="1497">
                  <c:v>640.06470980653773</c:v>
                </c:pt>
                <c:pt idx="1498">
                  <c:v>669.75066666666805</c:v>
                </c:pt>
                <c:pt idx="1499">
                  <c:v>666.56095936042641</c:v>
                </c:pt>
                <c:pt idx="1500">
                  <c:v>660.80958721704394</c:v>
                </c:pt>
                <c:pt idx="1501">
                  <c:v>663.72122421823019</c:v>
                </c:pt>
                <c:pt idx="1502">
                  <c:v>689.74867021276805</c:v>
                </c:pt>
                <c:pt idx="1503">
                  <c:v>658.82990033222586</c:v>
                </c:pt>
                <c:pt idx="1504">
                  <c:v>684.7895086321405</c:v>
                </c:pt>
                <c:pt idx="1505">
                  <c:v>643.70272063702805</c:v>
                </c:pt>
                <c:pt idx="1506">
                  <c:v>644.96087533156503</c:v>
                </c:pt>
                <c:pt idx="1507">
                  <c:v>646.01590457256464</c:v>
                </c:pt>
                <c:pt idx="1508">
                  <c:v>709.40463576158959</c:v>
                </c:pt>
                <c:pt idx="1509">
                  <c:v>672.44341495698302</c:v>
                </c:pt>
                <c:pt idx="1510">
                  <c:v>684.57738095238426</c:v>
                </c:pt>
                <c:pt idx="1511">
                  <c:v>677.88103106411154</c:v>
                </c:pt>
                <c:pt idx="1512">
                  <c:v>654.99801849405549</c:v>
                </c:pt>
                <c:pt idx="1513">
                  <c:v>649.82574257425802</c:v>
                </c:pt>
                <c:pt idx="1514">
                  <c:v>656.67744063324551</c:v>
                </c:pt>
              </c:numCache>
            </c:numRef>
          </c:val>
          <c:smooth val="0"/>
        </c:ser>
        <c:ser>
          <c:idx val="2"/>
          <c:order val="2"/>
          <c:tx>
            <c:v>System with cyclic change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chemeClr val="tx1"/>
                </a:solidFill>
                <a:prstDash val="solid"/>
              </a:ln>
            </c:spPr>
            <c:trendlineType val="movingAvg"/>
            <c:period val="20"/>
            <c:dispRSqr val="0"/>
            <c:dispEq val="0"/>
          </c:trendline>
          <c:cat>
            <c:numRef>
              <c:f>Sheet1!$A$1:$A$1515</c:f>
              <c:numCache>
                <c:formatCode>General</c:formatCode>
                <c:ptCount val="15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</c:numCache>
            </c:numRef>
          </c:cat>
          <c:val>
            <c:numRef>
              <c:f>Sheet1!$H$1:$H$1515</c:f>
              <c:numCache>
                <c:formatCode>General</c:formatCode>
                <c:ptCount val="1515"/>
                <c:pt idx="0">
                  <c:v>147</c:v>
                </c:pt>
                <c:pt idx="1">
                  <c:v>177.66666666666652</c:v>
                </c:pt>
                <c:pt idx="2">
                  <c:v>256</c:v>
                </c:pt>
                <c:pt idx="3">
                  <c:v>164</c:v>
                </c:pt>
                <c:pt idx="4">
                  <c:v>141.16666666666652</c:v>
                </c:pt>
                <c:pt idx="5">
                  <c:v>160.28571428571428</c:v>
                </c:pt>
                <c:pt idx="6">
                  <c:v>163.875</c:v>
                </c:pt>
                <c:pt idx="7">
                  <c:v>119.55555555555529</c:v>
                </c:pt>
                <c:pt idx="8">
                  <c:v>146</c:v>
                </c:pt>
                <c:pt idx="9">
                  <c:v>150.18181818181819</c:v>
                </c:pt>
                <c:pt idx="10">
                  <c:v>143.5</c:v>
                </c:pt>
                <c:pt idx="11">
                  <c:v>134.07692307692307</c:v>
                </c:pt>
                <c:pt idx="12">
                  <c:v>135.35714285714391</c:v>
                </c:pt>
                <c:pt idx="13">
                  <c:v>147.46666666666658</c:v>
                </c:pt>
                <c:pt idx="14">
                  <c:v>147</c:v>
                </c:pt>
                <c:pt idx="15">
                  <c:v>126.70588235294071</c:v>
                </c:pt>
                <c:pt idx="16">
                  <c:v>148.05555555555532</c:v>
                </c:pt>
                <c:pt idx="17">
                  <c:v>168.4736842105257</c:v>
                </c:pt>
                <c:pt idx="18">
                  <c:v>144.75</c:v>
                </c:pt>
                <c:pt idx="19">
                  <c:v>144.09523809523824</c:v>
                </c:pt>
                <c:pt idx="20">
                  <c:v>142.72727272727272</c:v>
                </c:pt>
                <c:pt idx="21">
                  <c:v>157.21739130434713</c:v>
                </c:pt>
                <c:pt idx="22">
                  <c:v>150.625</c:v>
                </c:pt>
                <c:pt idx="23">
                  <c:v>148</c:v>
                </c:pt>
                <c:pt idx="24">
                  <c:v>148.19230769230768</c:v>
                </c:pt>
                <c:pt idx="25">
                  <c:v>143.2962962962963</c:v>
                </c:pt>
                <c:pt idx="26">
                  <c:v>147.67857142857085</c:v>
                </c:pt>
                <c:pt idx="27">
                  <c:v>144.79310344827582</c:v>
                </c:pt>
                <c:pt idx="28">
                  <c:v>129.36666666666665</c:v>
                </c:pt>
                <c:pt idx="29">
                  <c:v>146.70967741935431</c:v>
                </c:pt>
                <c:pt idx="30">
                  <c:v>138.625</c:v>
                </c:pt>
                <c:pt idx="31">
                  <c:v>157.24242424242479</c:v>
                </c:pt>
                <c:pt idx="32">
                  <c:v>134.02941176470534</c:v>
                </c:pt>
                <c:pt idx="33">
                  <c:v>147.48571428571429</c:v>
                </c:pt>
                <c:pt idx="34">
                  <c:v>158.52777777777777</c:v>
                </c:pt>
                <c:pt idx="35">
                  <c:v>152.81081081081081</c:v>
                </c:pt>
                <c:pt idx="36">
                  <c:v>155.89473684210586</c:v>
                </c:pt>
                <c:pt idx="37">
                  <c:v>156.12820512820514</c:v>
                </c:pt>
                <c:pt idx="38">
                  <c:v>167.02500000000001</c:v>
                </c:pt>
                <c:pt idx="39">
                  <c:v>142.97560975609755</c:v>
                </c:pt>
                <c:pt idx="40">
                  <c:v>170.02380952380952</c:v>
                </c:pt>
                <c:pt idx="41">
                  <c:v>155.79069767441806</c:v>
                </c:pt>
                <c:pt idx="42">
                  <c:v>147.95454545454538</c:v>
                </c:pt>
                <c:pt idx="43">
                  <c:v>164.86666666666665</c:v>
                </c:pt>
                <c:pt idx="44">
                  <c:v>162.34782608695664</c:v>
                </c:pt>
                <c:pt idx="45">
                  <c:v>166.29787234042561</c:v>
                </c:pt>
                <c:pt idx="46">
                  <c:v>163.25</c:v>
                </c:pt>
                <c:pt idx="47">
                  <c:v>155.55102040816379</c:v>
                </c:pt>
                <c:pt idx="48">
                  <c:v>153.80000000000001</c:v>
                </c:pt>
                <c:pt idx="49">
                  <c:v>156.98039215686273</c:v>
                </c:pt>
                <c:pt idx="50">
                  <c:v>161.67307692307639</c:v>
                </c:pt>
                <c:pt idx="51">
                  <c:v>152.77358490565973</c:v>
                </c:pt>
                <c:pt idx="52">
                  <c:v>154.85185185185185</c:v>
                </c:pt>
                <c:pt idx="53">
                  <c:v>168.87272727272727</c:v>
                </c:pt>
                <c:pt idx="54">
                  <c:v>156.73214285714286</c:v>
                </c:pt>
                <c:pt idx="55">
                  <c:v>165.12280701754457</c:v>
                </c:pt>
                <c:pt idx="56">
                  <c:v>180.72413793103487</c:v>
                </c:pt>
                <c:pt idx="57">
                  <c:v>161.93220338983087</c:v>
                </c:pt>
                <c:pt idx="58">
                  <c:v>168.18333333333388</c:v>
                </c:pt>
                <c:pt idx="59">
                  <c:v>160.75409836065577</c:v>
                </c:pt>
                <c:pt idx="60">
                  <c:v>159.54838709677421</c:v>
                </c:pt>
                <c:pt idx="61">
                  <c:v>162.47619047619048</c:v>
                </c:pt>
                <c:pt idx="62">
                  <c:v>163.90625</c:v>
                </c:pt>
                <c:pt idx="63">
                  <c:v>149.04615384615352</c:v>
                </c:pt>
                <c:pt idx="64">
                  <c:v>150.4848484848485</c:v>
                </c:pt>
                <c:pt idx="65">
                  <c:v>179.17910447761193</c:v>
                </c:pt>
                <c:pt idx="66">
                  <c:v>150.33823529411711</c:v>
                </c:pt>
                <c:pt idx="67">
                  <c:v>156.55072463768121</c:v>
                </c:pt>
                <c:pt idx="68">
                  <c:v>156.04285714285712</c:v>
                </c:pt>
                <c:pt idx="69">
                  <c:v>166.0985915492958</c:v>
                </c:pt>
                <c:pt idx="70">
                  <c:v>184.40277777777777</c:v>
                </c:pt>
                <c:pt idx="71">
                  <c:v>168.27397260273972</c:v>
                </c:pt>
                <c:pt idx="72">
                  <c:v>163.3918918918919</c:v>
                </c:pt>
                <c:pt idx="73">
                  <c:v>165.85333333333409</c:v>
                </c:pt>
                <c:pt idx="74">
                  <c:v>167.88157894736841</c:v>
                </c:pt>
                <c:pt idx="75">
                  <c:v>171.31168831168841</c:v>
                </c:pt>
                <c:pt idx="76">
                  <c:v>169.32051282051282</c:v>
                </c:pt>
                <c:pt idx="77">
                  <c:v>152.40506329113825</c:v>
                </c:pt>
                <c:pt idx="78">
                  <c:v>174.1875</c:v>
                </c:pt>
                <c:pt idx="79">
                  <c:v>169.04938271604874</c:v>
                </c:pt>
                <c:pt idx="80">
                  <c:v>167.29268292682912</c:v>
                </c:pt>
                <c:pt idx="81">
                  <c:v>229.42168674698794</c:v>
                </c:pt>
                <c:pt idx="82">
                  <c:v>163.03571428571428</c:v>
                </c:pt>
                <c:pt idx="83">
                  <c:v>188.5647058823524</c:v>
                </c:pt>
                <c:pt idx="84">
                  <c:v>182.81395348837157</c:v>
                </c:pt>
                <c:pt idx="85">
                  <c:v>165.18390804597701</c:v>
                </c:pt>
                <c:pt idx="86">
                  <c:v>191.64772727272728</c:v>
                </c:pt>
                <c:pt idx="87">
                  <c:v>177.74157303370677</c:v>
                </c:pt>
                <c:pt idx="88">
                  <c:v>184.51111111111112</c:v>
                </c:pt>
                <c:pt idx="89">
                  <c:v>152.54945054945</c:v>
                </c:pt>
                <c:pt idx="90">
                  <c:v>183.34782608695664</c:v>
                </c:pt>
                <c:pt idx="91">
                  <c:v>180.41935483870958</c:v>
                </c:pt>
                <c:pt idx="92">
                  <c:v>195.97872340425531</c:v>
                </c:pt>
                <c:pt idx="93">
                  <c:v>181.75789473684102</c:v>
                </c:pt>
                <c:pt idx="94">
                  <c:v>176.90625</c:v>
                </c:pt>
                <c:pt idx="95">
                  <c:v>195.40206185567087</c:v>
                </c:pt>
                <c:pt idx="96">
                  <c:v>181.56122448979607</c:v>
                </c:pt>
                <c:pt idx="97">
                  <c:v>177.29292929292941</c:v>
                </c:pt>
                <c:pt idx="98">
                  <c:v>206.35000000000053</c:v>
                </c:pt>
                <c:pt idx="99">
                  <c:v>167.17821782178217</c:v>
                </c:pt>
                <c:pt idx="100">
                  <c:v>217.71568627450907</c:v>
                </c:pt>
                <c:pt idx="101">
                  <c:v>165.44660194174699</c:v>
                </c:pt>
                <c:pt idx="102">
                  <c:v>192.18269230769312</c:v>
                </c:pt>
                <c:pt idx="103">
                  <c:v>171.86666666666665</c:v>
                </c:pt>
                <c:pt idx="104">
                  <c:v>201.02830188679332</c:v>
                </c:pt>
                <c:pt idx="105">
                  <c:v>171.6822429906548</c:v>
                </c:pt>
                <c:pt idx="106">
                  <c:v>181.4537037037037</c:v>
                </c:pt>
                <c:pt idx="107">
                  <c:v>177.02752293577981</c:v>
                </c:pt>
                <c:pt idx="108">
                  <c:v>182.77272727272728</c:v>
                </c:pt>
                <c:pt idx="109">
                  <c:v>210.48648648648756</c:v>
                </c:pt>
                <c:pt idx="110">
                  <c:v>190.16071428571428</c:v>
                </c:pt>
                <c:pt idx="111">
                  <c:v>202.98230088495643</c:v>
                </c:pt>
                <c:pt idx="112">
                  <c:v>172.95614035087789</c:v>
                </c:pt>
                <c:pt idx="113">
                  <c:v>222.14782608695651</c:v>
                </c:pt>
                <c:pt idx="114">
                  <c:v>210.18965517241378</c:v>
                </c:pt>
                <c:pt idx="115">
                  <c:v>195.92307692307693</c:v>
                </c:pt>
                <c:pt idx="116">
                  <c:v>203.5</c:v>
                </c:pt>
                <c:pt idx="117">
                  <c:v>181.24369747899158</c:v>
                </c:pt>
                <c:pt idx="118">
                  <c:v>198.92500000000001</c:v>
                </c:pt>
                <c:pt idx="119">
                  <c:v>203.90909090909091</c:v>
                </c:pt>
                <c:pt idx="120">
                  <c:v>242.79508196721321</c:v>
                </c:pt>
                <c:pt idx="121">
                  <c:v>194.66666666666652</c:v>
                </c:pt>
                <c:pt idx="122">
                  <c:v>221.29032258064521</c:v>
                </c:pt>
                <c:pt idx="123">
                  <c:v>190.75200000000001</c:v>
                </c:pt>
                <c:pt idx="124">
                  <c:v>209.63492063492058</c:v>
                </c:pt>
                <c:pt idx="125">
                  <c:v>224.70866141732282</c:v>
                </c:pt>
                <c:pt idx="126">
                  <c:v>199.8515625</c:v>
                </c:pt>
                <c:pt idx="127">
                  <c:v>205.1782945736434</c:v>
                </c:pt>
                <c:pt idx="128">
                  <c:v>212.43076923076922</c:v>
                </c:pt>
                <c:pt idx="129">
                  <c:v>179.42748091603144</c:v>
                </c:pt>
                <c:pt idx="130">
                  <c:v>238.39393939394</c:v>
                </c:pt>
                <c:pt idx="131">
                  <c:v>177.40601503759407</c:v>
                </c:pt>
                <c:pt idx="132">
                  <c:v>178.35074626865725</c:v>
                </c:pt>
                <c:pt idx="133">
                  <c:v>192.94074074074075</c:v>
                </c:pt>
                <c:pt idx="134">
                  <c:v>207.50735294117638</c:v>
                </c:pt>
                <c:pt idx="135">
                  <c:v>187.67153284671534</c:v>
                </c:pt>
                <c:pt idx="136">
                  <c:v>251.15217391304347</c:v>
                </c:pt>
                <c:pt idx="137">
                  <c:v>234.80575539568346</c:v>
                </c:pt>
                <c:pt idx="138">
                  <c:v>203.3</c:v>
                </c:pt>
                <c:pt idx="139">
                  <c:v>191.52482269503545</c:v>
                </c:pt>
                <c:pt idx="140">
                  <c:v>182.11267605633802</c:v>
                </c:pt>
                <c:pt idx="141">
                  <c:v>202.87412587412578</c:v>
                </c:pt>
                <c:pt idx="142">
                  <c:v>222.375</c:v>
                </c:pt>
                <c:pt idx="143">
                  <c:v>213.42758620689656</c:v>
                </c:pt>
                <c:pt idx="144">
                  <c:v>255.31506849315014</c:v>
                </c:pt>
                <c:pt idx="145">
                  <c:v>219.23129251700681</c:v>
                </c:pt>
                <c:pt idx="146">
                  <c:v>269.46621621621415</c:v>
                </c:pt>
                <c:pt idx="147">
                  <c:v>195.16778523489833</c:v>
                </c:pt>
                <c:pt idx="148">
                  <c:v>183.1</c:v>
                </c:pt>
                <c:pt idx="149">
                  <c:v>192.10596026489989</c:v>
                </c:pt>
                <c:pt idx="150">
                  <c:v>214.33552631579056</c:v>
                </c:pt>
                <c:pt idx="151">
                  <c:v>225.20915032679673</c:v>
                </c:pt>
                <c:pt idx="152">
                  <c:v>216.00649350649405</c:v>
                </c:pt>
                <c:pt idx="153">
                  <c:v>210.45161290322633</c:v>
                </c:pt>
                <c:pt idx="154">
                  <c:v>225.85897435897542</c:v>
                </c:pt>
                <c:pt idx="155">
                  <c:v>205.5796178343949</c:v>
                </c:pt>
                <c:pt idx="156">
                  <c:v>229.51265822784703</c:v>
                </c:pt>
                <c:pt idx="157">
                  <c:v>196.00628930817609</c:v>
                </c:pt>
                <c:pt idx="158">
                  <c:v>190.08125000000001</c:v>
                </c:pt>
                <c:pt idx="159">
                  <c:v>184.26086956521738</c:v>
                </c:pt>
                <c:pt idx="160">
                  <c:v>226.25925925925918</c:v>
                </c:pt>
                <c:pt idx="161">
                  <c:v>370.94478527607362</c:v>
                </c:pt>
                <c:pt idx="162">
                  <c:v>208.51829268292684</c:v>
                </c:pt>
                <c:pt idx="163">
                  <c:v>177.4969696969697</c:v>
                </c:pt>
                <c:pt idx="164">
                  <c:v>198.0180722891559</c:v>
                </c:pt>
                <c:pt idx="165">
                  <c:v>188.74850299401103</c:v>
                </c:pt>
                <c:pt idx="166">
                  <c:v>237.41666666666652</c:v>
                </c:pt>
                <c:pt idx="167">
                  <c:v>228.19526627218934</c:v>
                </c:pt>
                <c:pt idx="168">
                  <c:v>303.97058823529369</c:v>
                </c:pt>
                <c:pt idx="169">
                  <c:v>202.18713450292472</c:v>
                </c:pt>
                <c:pt idx="170">
                  <c:v>225.55813953488425</c:v>
                </c:pt>
                <c:pt idx="171">
                  <c:v>233.23699421965318</c:v>
                </c:pt>
                <c:pt idx="172">
                  <c:v>294.85057471264366</c:v>
                </c:pt>
                <c:pt idx="173">
                  <c:v>216.78857142857132</c:v>
                </c:pt>
                <c:pt idx="174">
                  <c:v>188.86363636363697</c:v>
                </c:pt>
                <c:pt idx="175">
                  <c:v>243.36158192090394</c:v>
                </c:pt>
                <c:pt idx="176">
                  <c:v>203.25280898876463</c:v>
                </c:pt>
                <c:pt idx="177">
                  <c:v>216.55307262569832</c:v>
                </c:pt>
                <c:pt idx="178">
                  <c:v>212.79444444444445</c:v>
                </c:pt>
                <c:pt idx="179">
                  <c:v>197.70718232044192</c:v>
                </c:pt>
                <c:pt idx="180">
                  <c:v>203.96703296703396</c:v>
                </c:pt>
                <c:pt idx="181">
                  <c:v>259.09836065573768</c:v>
                </c:pt>
                <c:pt idx="182">
                  <c:v>274.43478260869563</c:v>
                </c:pt>
                <c:pt idx="183">
                  <c:v>190.82702702702775</c:v>
                </c:pt>
                <c:pt idx="184">
                  <c:v>187.22043010752742</c:v>
                </c:pt>
                <c:pt idx="185">
                  <c:v>211.01069518716523</c:v>
                </c:pt>
                <c:pt idx="186">
                  <c:v>194.22340425531914</c:v>
                </c:pt>
                <c:pt idx="187">
                  <c:v>203.24338624338571</c:v>
                </c:pt>
                <c:pt idx="188">
                  <c:v>200.80526315789481</c:v>
                </c:pt>
                <c:pt idx="189">
                  <c:v>269.75392670156964</c:v>
                </c:pt>
                <c:pt idx="190">
                  <c:v>248.44270833333388</c:v>
                </c:pt>
                <c:pt idx="191">
                  <c:v>213.34196891191709</c:v>
                </c:pt>
                <c:pt idx="192">
                  <c:v>236.46907216494728</c:v>
                </c:pt>
                <c:pt idx="193">
                  <c:v>366.54871794871644</c:v>
                </c:pt>
                <c:pt idx="194">
                  <c:v>204.14795918367346</c:v>
                </c:pt>
                <c:pt idx="195">
                  <c:v>217.87309644670054</c:v>
                </c:pt>
                <c:pt idx="196">
                  <c:v>309.72222222222223</c:v>
                </c:pt>
                <c:pt idx="197">
                  <c:v>303.42713567839058</c:v>
                </c:pt>
                <c:pt idx="198">
                  <c:v>221.1</c:v>
                </c:pt>
                <c:pt idx="199">
                  <c:v>284.79104477611804</c:v>
                </c:pt>
                <c:pt idx="200">
                  <c:v>218.95544554455446</c:v>
                </c:pt>
                <c:pt idx="201">
                  <c:v>278.33990147783243</c:v>
                </c:pt>
                <c:pt idx="202">
                  <c:v>231.36764705882462</c:v>
                </c:pt>
                <c:pt idx="203">
                  <c:v>216.29268292682912</c:v>
                </c:pt>
                <c:pt idx="204">
                  <c:v>222.34466019417368</c:v>
                </c:pt>
                <c:pt idx="205">
                  <c:v>231.14009661835738</c:v>
                </c:pt>
                <c:pt idx="206">
                  <c:v>203.48076923076923</c:v>
                </c:pt>
                <c:pt idx="207">
                  <c:v>253.04784688995221</c:v>
                </c:pt>
                <c:pt idx="208">
                  <c:v>252.7904761904762</c:v>
                </c:pt>
                <c:pt idx="209">
                  <c:v>220.18957345971558</c:v>
                </c:pt>
                <c:pt idx="210">
                  <c:v>244.91981132075472</c:v>
                </c:pt>
                <c:pt idx="211">
                  <c:v>222.04225352112601</c:v>
                </c:pt>
                <c:pt idx="212">
                  <c:v>330.75233644859583</c:v>
                </c:pt>
                <c:pt idx="213">
                  <c:v>243.01395348837133</c:v>
                </c:pt>
                <c:pt idx="214">
                  <c:v>215.23611111111092</c:v>
                </c:pt>
                <c:pt idx="215">
                  <c:v>285.79262672811029</c:v>
                </c:pt>
                <c:pt idx="216">
                  <c:v>221.52293577981652</c:v>
                </c:pt>
                <c:pt idx="217">
                  <c:v>220.40639269406392</c:v>
                </c:pt>
                <c:pt idx="218">
                  <c:v>209.5090909090909</c:v>
                </c:pt>
                <c:pt idx="219">
                  <c:v>238.06334841629035</c:v>
                </c:pt>
                <c:pt idx="220">
                  <c:v>295.50900900900905</c:v>
                </c:pt>
                <c:pt idx="221">
                  <c:v>256.81165919282512</c:v>
                </c:pt>
                <c:pt idx="222">
                  <c:v>331.33035714285694</c:v>
                </c:pt>
                <c:pt idx="223">
                  <c:v>297.44444444444446</c:v>
                </c:pt>
                <c:pt idx="224">
                  <c:v>240.48672566371678</c:v>
                </c:pt>
                <c:pt idx="225">
                  <c:v>279.10572687224675</c:v>
                </c:pt>
                <c:pt idx="226">
                  <c:v>242.54385964912171</c:v>
                </c:pt>
                <c:pt idx="227">
                  <c:v>248.0786026200868</c:v>
                </c:pt>
                <c:pt idx="228">
                  <c:v>211.50869565217391</c:v>
                </c:pt>
                <c:pt idx="229">
                  <c:v>303.66666666666708</c:v>
                </c:pt>
                <c:pt idx="230">
                  <c:v>213.5</c:v>
                </c:pt>
                <c:pt idx="231">
                  <c:v>221.53648068669582</c:v>
                </c:pt>
                <c:pt idx="232">
                  <c:v>268.03846153846172</c:v>
                </c:pt>
                <c:pt idx="233">
                  <c:v>215.66808510638245</c:v>
                </c:pt>
                <c:pt idx="234">
                  <c:v>233.35169491525477</c:v>
                </c:pt>
                <c:pt idx="235">
                  <c:v>344.95358649789029</c:v>
                </c:pt>
                <c:pt idx="236">
                  <c:v>221.30252100840397</c:v>
                </c:pt>
                <c:pt idx="237">
                  <c:v>267.37238493723851</c:v>
                </c:pt>
                <c:pt idx="238">
                  <c:v>240.04583333333341</c:v>
                </c:pt>
                <c:pt idx="239">
                  <c:v>201.87966804979212</c:v>
                </c:pt>
                <c:pt idx="240">
                  <c:v>236.80578512396627</c:v>
                </c:pt>
                <c:pt idx="241">
                  <c:v>313.91358024691323</c:v>
                </c:pt>
                <c:pt idx="242">
                  <c:v>203.67213114754099</c:v>
                </c:pt>
                <c:pt idx="243">
                  <c:v>263.60408163265487</c:v>
                </c:pt>
                <c:pt idx="244">
                  <c:v>315.82520325203194</c:v>
                </c:pt>
                <c:pt idx="245">
                  <c:v>217.28744939271334</c:v>
                </c:pt>
                <c:pt idx="246">
                  <c:v>314.00806451612897</c:v>
                </c:pt>
                <c:pt idx="247">
                  <c:v>255.39357429718768</c:v>
                </c:pt>
                <c:pt idx="248">
                  <c:v>205.92400000000001</c:v>
                </c:pt>
                <c:pt idx="249">
                  <c:v>250.18326693227101</c:v>
                </c:pt>
                <c:pt idx="250">
                  <c:v>237.19444444444446</c:v>
                </c:pt>
                <c:pt idx="251">
                  <c:v>295.8814229249013</c:v>
                </c:pt>
                <c:pt idx="252">
                  <c:v>243.94094488188981</c:v>
                </c:pt>
                <c:pt idx="253">
                  <c:v>212.79215686274509</c:v>
                </c:pt>
                <c:pt idx="254">
                  <c:v>191.63671875</c:v>
                </c:pt>
                <c:pt idx="255">
                  <c:v>260</c:v>
                </c:pt>
                <c:pt idx="256">
                  <c:v>201.15891472868216</c:v>
                </c:pt>
                <c:pt idx="257">
                  <c:v>250.42857142857142</c:v>
                </c:pt>
                <c:pt idx="258">
                  <c:v>225.64615384615331</c:v>
                </c:pt>
                <c:pt idx="259">
                  <c:v>226.99233716475101</c:v>
                </c:pt>
                <c:pt idx="260">
                  <c:v>349.61068702290078</c:v>
                </c:pt>
                <c:pt idx="261">
                  <c:v>251.80608365019017</c:v>
                </c:pt>
                <c:pt idx="262">
                  <c:v>245.88257575757581</c:v>
                </c:pt>
                <c:pt idx="263">
                  <c:v>292.42264150943402</c:v>
                </c:pt>
                <c:pt idx="264">
                  <c:v>255.96240601503868</c:v>
                </c:pt>
                <c:pt idx="265">
                  <c:v>381.77528089887642</c:v>
                </c:pt>
                <c:pt idx="266">
                  <c:v>206.20149253731344</c:v>
                </c:pt>
                <c:pt idx="267">
                  <c:v>205.20446096654169</c:v>
                </c:pt>
                <c:pt idx="268">
                  <c:v>223.55555555555532</c:v>
                </c:pt>
                <c:pt idx="269">
                  <c:v>228.34686346863469</c:v>
                </c:pt>
                <c:pt idx="270">
                  <c:v>230.95588235294127</c:v>
                </c:pt>
                <c:pt idx="271">
                  <c:v>219.82783882783986</c:v>
                </c:pt>
                <c:pt idx="272">
                  <c:v>271.60583941605842</c:v>
                </c:pt>
                <c:pt idx="273">
                  <c:v>327.55636363636432</c:v>
                </c:pt>
                <c:pt idx="274">
                  <c:v>214.62318840579709</c:v>
                </c:pt>
                <c:pt idx="275">
                  <c:v>294.68231046931396</c:v>
                </c:pt>
                <c:pt idx="276">
                  <c:v>335.05035971222861</c:v>
                </c:pt>
                <c:pt idx="277">
                  <c:v>261.12903225806429</c:v>
                </c:pt>
                <c:pt idx="278">
                  <c:v>244.69642857142861</c:v>
                </c:pt>
                <c:pt idx="279">
                  <c:v>239.48042704626442</c:v>
                </c:pt>
                <c:pt idx="280">
                  <c:v>327.47872340425397</c:v>
                </c:pt>
                <c:pt idx="281">
                  <c:v>301.89045936395758</c:v>
                </c:pt>
                <c:pt idx="282">
                  <c:v>329.21478873239425</c:v>
                </c:pt>
                <c:pt idx="283">
                  <c:v>228.85964912280699</c:v>
                </c:pt>
                <c:pt idx="284">
                  <c:v>330.51748251748251</c:v>
                </c:pt>
                <c:pt idx="285">
                  <c:v>336.37979094076672</c:v>
                </c:pt>
                <c:pt idx="286">
                  <c:v>295.40277777777669</c:v>
                </c:pt>
                <c:pt idx="287">
                  <c:v>233.28719723183391</c:v>
                </c:pt>
                <c:pt idx="288">
                  <c:v>234.60689655172447</c:v>
                </c:pt>
                <c:pt idx="289">
                  <c:v>325.19587628865969</c:v>
                </c:pt>
                <c:pt idx="290">
                  <c:v>207.38013698630212</c:v>
                </c:pt>
                <c:pt idx="291">
                  <c:v>441.19795221843003</c:v>
                </c:pt>
                <c:pt idx="292">
                  <c:v>211.5136054421761</c:v>
                </c:pt>
                <c:pt idx="293">
                  <c:v>240.52542372881356</c:v>
                </c:pt>
                <c:pt idx="294">
                  <c:v>288.24662162162178</c:v>
                </c:pt>
                <c:pt idx="295">
                  <c:v>244.09764309764321</c:v>
                </c:pt>
                <c:pt idx="296">
                  <c:v>230.99328859060404</c:v>
                </c:pt>
                <c:pt idx="297">
                  <c:v>298.27424749163879</c:v>
                </c:pt>
                <c:pt idx="298">
                  <c:v>322.50666666666672</c:v>
                </c:pt>
                <c:pt idx="299">
                  <c:v>221.3820598006655</c:v>
                </c:pt>
                <c:pt idx="300">
                  <c:v>244.03973509933698</c:v>
                </c:pt>
                <c:pt idx="301">
                  <c:v>253.76897689769052</c:v>
                </c:pt>
                <c:pt idx="302">
                  <c:v>224.7236842105257</c:v>
                </c:pt>
                <c:pt idx="303">
                  <c:v>338.51147540983607</c:v>
                </c:pt>
                <c:pt idx="304">
                  <c:v>329.83986928104576</c:v>
                </c:pt>
                <c:pt idx="305">
                  <c:v>240.45928338762289</c:v>
                </c:pt>
                <c:pt idx="306">
                  <c:v>339.85389610389763</c:v>
                </c:pt>
                <c:pt idx="307">
                  <c:v>258.69579288025892</c:v>
                </c:pt>
                <c:pt idx="308">
                  <c:v>282.7258064516115</c:v>
                </c:pt>
                <c:pt idx="309">
                  <c:v>221.56591639871436</c:v>
                </c:pt>
                <c:pt idx="310">
                  <c:v>216.39423076923077</c:v>
                </c:pt>
                <c:pt idx="311">
                  <c:v>220.70287539936029</c:v>
                </c:pt>
                <c:pt idx="312">
                  <c:v>234.64331210191028</c:v>
                </c:pt>
                <c:pt idx="313">
                  <c:v>236.3111111111111</c:v>
                </c:pt>
                <c:pt idx="314">
                  <c:v>324.62341772151899</c:v>
                </c:pt>
                <c:pt idx="315">
                  <c:v>330.58675078864195</c:v>
                </c:pt>
                <c:pt idx="316">
                  <c:v>372.91509433962267</c:v>
                </c:pt>
                <c:pt idx="317">
                  <c:v>250.67398119122149</c:v>
                </c:pt>
                <c:pt idx="318">
                  <c:v>317.30312499999923</c:v>
                </c:pt>
                <c:pt idx="319">
                  <c:v>264.28348909657319</c:v>
                </c:pt>
                <c:pt idx="320">
                  <c:v>254.28881987577694</c:v>
                </c:pt>
                <c:pt idx="321">
                  <c:v>284.19195046439626</c:v>
                </c:pt>
                <c:pt idx="322">
                  <c:v>304.79938271604925</c:v>
                </c:pt>
                <c:pt idx="323">
                  <c:v>242.38153846153847</c:v>
                </c:pt>
                <c:pt idx="324">
                  <c:v>362.77300613496931</c:v>
                </c:pt>
                <c:pt idx="325">
                  <c:v>373.9938837920489</c:v>
                </c:pt>
                <c:pt idx="326">
                  <c:v>241.65548780487805</c:v>
                </c:pt>
                <c:pt idx="327">
                  <c:v>341.15805471124622</c:v>
                </c:pt>
                <c:pt idx="328">
                  <c:v>280.74545454545455</c:v>
                </c:pt>
                <c:pt idx="329">
                  <c:v>217.16314199395717</c:v>
                </c:pt>
                <c:pt idx="330">
                  <c:v>261.53614457831191</c:v>
                </c:pt>
                <c:pt idx="331">
                  <c:v>299.32132132132131</c:v>
                </c:pt>
                <c:pt idx="332">
                  <c:v>248.53293413173654</c:v>
                </c:pt>
                <c:pt idx="333">
                  <c:v>328.91044776119259</c:v>
                </c:pt>
                <c:pt idx="334">
                  <c:v>383.14880952381117</c:v>
                </c:pt>
                <c:pt idx="335">
                  <c:v>229.2166172106825</c:v>
                </c:pt>
                <c:pt idx="336">
                  <c:v>208.32544378698267</c:v>
                </c:pt>
                <c:pt idx="337">
                  <c:v>326.23303834807984</c:v>
                </c:pt>
                <c:pt idx="338">
                  <c:v>317.60294117647072</c:v>
                </c:pt>
                <c:pt idx="339">
                  <c:v>352.28445747800447</c:v>
                </c:pt>
                <c:pt idx="340">
                  <c:v>259.59064327485402</c:v>
                </c:pt>
                <c:pt idx="341">
                  <c:v>252.23615160349812</c:v>
                </c:pt>
                <c:pt idx="342">
                  <c:v>248.51744186046565</c:v>
                </c:pt>
                <c:pt idx="343">
                  <c:v>232.62318840579709</c:v>
                </c:pt>
                <c:pt idx="344">
                  <c:v>349.85260115607002</c:v>
                </c:pt>
                <c:pt idx="345">
                  <c:v>300.65129682997178</c:v>
                </c:pt>
                <c:pt idx="346">
                  <c:v>320.91091954022772</c:v>
                </c:pt>
                <c:pt idx="347">
                  <c:v>327.10315186246419</c:v>
                </c:pt>
                <c:pt idx="348">
                  <c:v>347.86571428571426</c:v>
                </c:pt>
                <c:pt idx="349">
                  <c:v>245.80341880341965</c:v>
                </c:pt>
                <c:pt idx="350">
                  <c:v>351.5568181818183</c:v>
                </c:pt>
                <c:pt idx="351">
                  <c:v>306.92917847025313</c:v>
                </c:pt>
                <c:pt idx="352">
                  <c:v>315.17796610169489</c:v>
                </c:pt>
                <c:pt idx="353">
                  <c:v>218.70704225352114</c:v>
                </c:pt>
                <c:pt idx="354">
                  <c:v>425.59269662921372</c:v>
                </c:pt>
                <c:pt idx="355">
                  <c:v>308.32773109243698</c:v>
                </c:pt>
                <c:pt idx="356">
                  <c:v>312.63128491620114</c:v>
                </c:pt>
                <c:pt idx="357">
                  <c:v>295.80779944289623</c:v>
                </c:pt>
                <c:pt idx="358">
                  <c:v>291.95277777777699</c:v>
                </c:pt>
                <c:pt idx="359">
                  <c:v>278.91412742382266</c:v>
                </c:pt>
                <c:pt idx="360">
                  <c:v>267.87016574585635</c:v>
                </c:pt>
                <c:pt idx="361">
                  <c:v>233.48209366391185</c:v>
                </c:pt>
                <c:pt idx="362">
                  <c:v>315.28846153846172</c:v>
                </c:pt>
                <c:pt idx="363">
                  <c:v>229.04109589041096</c:v>
                </c:pt>
                <c:pt idx="364">
                  <c:v>287.22131147540773</c:v>
                </c:pt>
                <c:pt idx="365">
                  <c:v>371.67847411444279</c:v>
                </c:pt>
                <c:pt idx="366">
                  <c:v>314.83423913043481</c:v>
                </c:pt>
                <c:pt idx="367">
                  <c:v>372.70460704607029</c:v>
                </c:pt>
                <c:pt idx="368">
                  <c:v>270.76216216216216</c:v>
                </c:pt>
                <c:pt idx="369">
                  <c:v>300.41239892183199</c:v>
                </c:pt>
                <c:pt idx="370">
                  <c:v>306.78763440860075</c:v>
                </c:pt>
                <c:pt idx="371">
                  <c:v>342.26005361930402</c:v>
                </c:pt>
                <c:pt idx="372">
                  <c:v>261.77540106951875</c:v>
                </c:pt>
                <c:pt idx="373">
                  <c:v>319.85066666666791</c:v>
                </c:pt>
                <c:pt idx="374">
                  <c:v>226.41223404255373</c:v>
                </c:pt>
                <c:pt idx="375">
                  <c:v>294.57294429708224</c:v>
                </c:pt>
                <c:pt idx="376">
                  <c:v>302.40476190476232</c:v>
                </c:pt>
                <c:pt idx="377">
                  <c:v>274.05540897097626</c:v>
                </c:pt>
                <c:pt idx="378">
                  <c:v>374.72105263157869</c:v>
                </c:pt>
                <c:pt idx="379">
                  <c:v>352.81627296587823</c:v>
                </c:pt>
                <c:pt idx="380">
                  <c:v>264.20157068062827</c:v>
                </c:pt>
                <c:pt idx="381">
                  <c:v>385.18015665796344</c:v>
                </c:pt>
                <c:pt idx="382">
                  <c:v>283.09114583333331</c:v>
                </c:pt>
                <c:pt idx="383">
                  <c:v>318.48051948051739</c:v>
                </c:pt>
                <c:pt idx="384">
                  <c:v>268.74093264248694</c:v>
                </c:pt>
                <c:pt idx="385">
                  <c:v>343.29198966408194</c:v>
                </c:pt>
                <c:pt idx="386">
                  <c:v>328.96649484536084</c:v>
                </c:pt>
                <c:pt idx="387">
                  <c:v>301.26221079691516</c:v>
                </c:pt>
                <c:pt idx="388">
                  <c:v>287.78205128205127</c:v>
                </c:pt>
                <c:pt idx="389">
                  <c:v>228.54731457800511</c:v>
                </c:pt>
                <c:pt idx="390">
                  <c:v>339.15051020408168</c:v>
                </c:pt>
                <c:pt idx="391">
                  <c:v>352.45547073791346</c:v>
                </c:pt>
                <c:pt idx="392">
                  <c:v>269.11675126903555</c:v>
                </c:pt>
                <c:pt idx="393">
                  <c:v>338.08607594936694</c:v>
                </c:pt>
                <c:pt idx="394">
                  <c:v>352.21212121212119</c:v>
                </c:pt>
                <c:pt idx="395">
                  <c:v>305.19395465994961</c:v>
                </c:pt>
                <c:pt idx="396">
                  <c:v>308.7788944723618</c:v>
                </c:pt>
                <c:pt idx="397">
                  <c:v>220.65413533834578</c:v>
                </c:pt>
                <c:pt idx="398">
                  <c:v>341.26749999999993</c:v>
                </c:pt>
                <c:pt idx="399">
                  <c:v>455.99002493765465</c:v>
                </c:pt>
                <c:pt idx="400">
                  <c:v>352.10447761194177</c:v>
                </c:pt>
                <c:pt idx="401">
                  <c:v>361.70471464019829</c:v>
                </c:pt>
                <c:pt idx="402">
                  <c:v>287.25495049504951</c:v>
                </c:pt>
                <c:pt idx="403">
                  <c:v>295.11358024691356</c:v>
                </c:pt>
                <c:pt idx="404">
                  <c:v>297.10837438423647</c:v>
                </c:pt>
                <c:pt idx="405">
                  <c:v>261.85503685503687</c:v>
                </c:pt>
                <c:pt idx="406">
                  <c:v>333.95098039215702</c:v>
                </c:pt>
                <c:pt idx="407">
                  <c:v>256.88508557457214</c:v>
                </c:pt>
                <c:pt idx="408">
                  <c:v>238.68536585365854</c:v>
                </c:pt>
                <c:pt idx="409">
                  <c:v>288.221411192213</c:v>
                </c:pt>
                <c:pt idx="410">
                  <c:v>369.46359223300965</c:v>
                </c:pt>
                <c:pt idx="411">
                  <c:v>294.36319612590802</c:v>
                </c:pt>
                <c:pt idx="412">
                  <c:v>324.68357487922697</c:v>
                </c:pt>
                <c:pt idx="413">
                  <c:v>287.92048192771085</c:v>
                </c:pt>
                <c:pt idx="414">
                  <c:v>272.25721153846172</c:v>
                </c:pt>
                <c:pt idx="415">
                  <c:v>340.67386091127099</c:v>
                </c:pt>
                <c:pt idx="416">
                  <c:v>328.65311004784689</c:v>
                </c:pt>
                <c:pt idx="417">
                  <c:v>425.36754176610964</c:v>
                </c:pt>
                <c:pt idx="418">
                  <c:v>472.26428571428573</c:v>
                </c:pt>
                <c:pt idx="419">
                  <c:v>354.43942992874111</c:v>
                </c:pt>
                <c:pt idx="420">
                  <c:v>333.56635071089914</c:v>
                </c:pt>
                <c:pt idx="421">
                  <c:v>374.84633569739924</c:v>
                </c:pt>
                <c:pt idx="422">
                  <c:v>434.87735849056605</c:v>
                </c:pt>
                <c:pt idx="423">
                  <c:v>249.35764705882465</c:v>
                </c:pt>
                <c:pt idx="424">
                  <c:v>392.77230046948353</c:v>
                </c:pt>
                <c:pt idx="425">
                  <c:v>259.16393442622899</c:v>
                </c:pt>
                <c:pt idx="426">
                  <c:v>241.99299065420561</c:v>
                </c:pt>
                <c:pt idx="427">
                  <c:v>317.29836829836825</c:v>
                </c:pt>
                <c:pt idx="428">
                  <c:v>368.81395348837123</c:v>
                </c:pt>
                <c:pt idx="429">
                  <c:v>322.77958236658924</c:v>
                </c:pt>
                <c:pt idx="430">
                  <c:v>436.25231481481484</c:v>
                </c:pt>
                <c:pt idx="431">
                  <c:v>298.71824480369514</c:v>
                </c:pt>
                <c:pt idx="432">
                  <c:v>285.55990783410232</c:v>
                </c:pt>
                <c:pt idx="433">
                  <c:v>371.84597701149426</c:v>
                </c:pt>
                <c:pt idx="434">
                  <c:v>277.47935779816373</c:v>
                </c:pt>
                <c:pt idx="435">
                  <c:v>321.81464530892447</c:v>
                </c:pt>
                <c:pt idx="436">
                  <c:v>361.42009132420094</c:v>
                </c:pt>
                <c:pt idx="437">
                  <c:v>313.28246013667427</c:v>
                </c:pt>
                <c:pt idx="438">
                  <c:v>257.46136363636401</c:v>
                </c:pt>
                <c:pt idx="439">
                  <c:v>318.13378684807134</c:v>
                </c:pt>
                <c:pt idx="440">
                  <c:v>398.97285067873332</c:v>
                </c:pt>
                <c:pt idx="441">
                  <c:v>368.25959367945956</c:v>
                </c:pt>
                <c:pt idx="442">
                  <c:v>312.31081081081203</c:v>
                </c:pt>
                <c:pt idx="443">
                  <c:v>372.27415730337066</c:v>
                </c:pt>
                <c:pt idx="444">
                  <c:v>375.12780269058402</c:v>
                </c:pt>
                <c:pt idx="445">
                  <c:v>274.57046979865765</c:v>
                </c:pt>
                <c:pt idx="446">
                  <c:v>432.08928571428567</c:v>
                </c:pt>
                <c:pt idx="447">
                  <c:v>372.54120267260566</c:v>
                </c:pt>
                <c:pt idx="448">
                  <c:v>411.63333333333338</c:v>
                </c:pt>
                <c:pt idx="449">
                  <c:v>273.82926829268263</c:v>
                </c:pt>
                <c:pt idx="450">
                  <c:v>332.41592920353969</c:v>
                </c:pt>
                <c:pt idx="451">
                  <c:v>295.78366445916117</c:v>
                </c:pt>
                <c:pt idx="452">
                  <c:v>365.15418502202732</c:v>
                </c:pt>
                <c:pt idx="453">
                  <c:v>315.81758241758229</c:v>
                </c:pt>
                <c:pt idx="454">
                  <c:v>331.34649122807019</c:v>
                </c:pt>
                <c:pt idx="455">
                  <c:v>374.1706783369803</c:v>
                </c:pt>
                <c:pt idx="456">
                  <c:v>268.32096069868993</c:v>
                </c:pt>
                <c:pt idx="457">
                  <c:v>323.70806100217823</c:v>
                </c:pt>
                <c:pt idx="458">
                  <c:v>374.7826086956523</c:v>
                </c:pt>
                <c:pt idx="459">
                  <c:v>273.77223427331887</c:v>
                </c:pt>
                <c:pt idx="460">
                  <c:v>264.44588744588725</c:v>
                </c:pt>
                <c:pt idx="461">
                  <c:v>336.80993520518359</c:v>
                </c:pt>
                <c:pt idx="462">
                  <c:v>350.70043103448273</c:v>
                </c:pt>
                <c:pt idx="463">
                  <c:v>302.81075268817199</c:v>
                </c:pt>
                <c:pt idx="464">
                  <c:v>352.32832618025753</c:v>
                </c:pt>
                <c:pt idx="465">
                  <c:v>430.27623126338329</c:v>
                </c:pt>
                <c:pt idx="466">
                  <c:v>346.08333333333331</c:v>
                </c:pt>
                <c:pt idx="467">
                  <c:v>401.35394456289964</c:v>
                </c:pt>
                <c:pt idx="468">
                  <c:v>399.38510638297754</c:v>
                </c:pt>
                <c:pt idx="469">
                  <c:v>397.18683651804673</c:v>
                </c:pt>
                <c:pt idx="470">
                  <c:v>364.92584745762599</c:v>
                </c:pt>
                <c:pt idx="471">
                  <c:v>410.20295983086731</c:v>
                </c:pt>
                <c:pt idx="472">
                  <c:v>334.065400843882</c:v>
                </c:pt>
                <c:pt idx="473">
                  <c:v>362.60421052631716</c:v>
                </c:pt>
                <c:pt idx="474">
                  <c:v>435.77521008403374</c:v>
                </c:pt>
                <c:pt idx="475">
                  <c:v>265.42138364779754</c:v>
                </c:pt>
                <c:pt idx="476">
                  <c:v>327.08577405857562</c:v>
                </c:pt>
                <c:pt idx="477">
                  <c:v>350.30897703549061</c:v>
                </c:pt>
                <c:pt idx="478">
                  <c:v>303.28333333333336</c:v>
                </c:pt>
                <c:pt idx="479">
                  <c:v>474.30769230769226</c:v>
                </c:pt>
                <c:pt idx="480">
                  <c:v>387.76141078838123</c:v>
                </c:pt>
                <c:pt idx="481">
                  <c:v>227.49689440993788</c:v>
                </c:pt>
                <c:pt idx="482">
                  <c:v>302.0557851239692</c:v>
                </c:pt>
                <c:pt idx="483">
                  <c:v>311.89484536082472</c:v>
                </c:pt>
                <c:pt idx="484">
                  <c:v>414.77160493826989</c:v>
                </c:pt>
                <c:pt idx="485">
                  <c:v>443.44969199178672</c:v>
                </c:pt>
                <c:pt idx="486">
                  <c:v>312.13114754098183</c:v>
                </c:pt>
                <c:pt idx="487">
                  <c:v>317.45398773006178</c:v>
                </c:pt>
                <c:pt idx="488">
                  <c:v>398.9816326530613</c:v>
                </c:pt>
                <c:pt idx="489">
                  <c:v>371.7189409368637</c:v>
                </c:pt>
                <c:pt idx="490">
                  <c:v>344.94715447154363</c:v>
                </c:pt>
                <c:pt idx="491">
                  <c:v>439.0933062880311</c:v>
                </c:pt>
                <c:pt idx="492">
                  <c:v>366.57894736842104</c:v>
                </c:pt>
                <c:pt idx="493">
                  <c:v>366.96363636363634</c:v>
                </c:pt>
                <c:pt idx="494">
                  <c:v>385.78225806451616</c:v>
                </c:pt>
                <c:pt idx="495">
                  <c:v>396.03822937625699</c:v>
                </c:pt>
                <c:pt idx="496">
                  <c:v>269.80120481927713</c:v>
                </c:pt>
                <c:pt idx="497">
                  <c:v>348.24048096192382</c:v>
                </c:pt>
                <c:pt idx="498">
                  <c:v>423.58</c:v>
                </c:pt>
                <c:pt idx="499">
                  <c:v>364.14770459081961</c:v>
                </c:pt>
                <c:pt idx="500">
                  <c:v>340.1254980079683</c:v>
                </c:pt>
                <c:pt idx="501">
                  <c:v>391.81113320079379</c:v>
                </c:pt>
                <c:pt idx="502">
                  <c:v>348.05753968253964</c:v>
                </c:pt>
                <c:pt idx="503">
                  <c:v>289.05940594059399</c:v>
                </c:pt>
                <c:pt idx="504">
                  <c:v>369.18774703557312</c:v>
                </c:pt>
                <c:pt idx="505">
                  <c:v>427.18540433925182</c:v>
                </c:pt>
                <c:pt idx="506">
                  <c:v>273.99803149606169</c:v>
                </c:pt>
                <c:pt idx="507">
                  <c:v>358.17878192534408</c:v>
                </c:pt>
                <c:pt idx="508">
                  <c:v>347.7529411764707</c:v>
                </c:pt>
                <c:pt idx="509">
                  <c:v>337.30528375733871</c:v>
                </c:pt>
                <c:pt idx="510">
                  <c:v>415.10546875</c:v>
                </c:pt>
                <c:pt idx="511">
                  <c:v>289.20272904483426</c:v>
                </c:pt>
                <c:pt idx="512">
                  <c:v>385.41439688715923</c:v>
                </c:pt>
                <c:pt idx="513">
                  <c:v>313.43883495145496</c:v>
                </c:pt>
                <c:pt idx="514">
                  <c:v>360.40891472867975</c:v>
                </c:pt>
                <c:pt idx="515">
                  <c:v>335.70019342359763</c:v>
                </c:pt>
                <c:pt idx="516">
                  <c:v>376.45752895752759</c:v>
                </c:pt>
                <c:pt idx="517">
                  <c:v>376.00192678227177</c:v>
                </c:pt>
                <c:pt idx="518">
                  <c:v>359.96923076923065</c:v>
                </c:pt>
                <c:pt idx="519">
                  <c:v>402.70633397312713</c:v>
                </c:pt>
                <c:pt idx="520">
                  <c:v>341.86398467433094</c:v>
                </c:pt>
                <c:pt idx="521">
                  <c:v>346.92160611854683</c:v>
                </c:pt>
                <c:pt idx="522">
                  <c:v>453.81679389312973</c:v>
                </c:pt>
                <c:pt idx="523">
                  <c:v>352.2704761904763</c:v>
                </c:pt>
                <c:pt idx="524">
                  <c:v>378.51140684410649</c:v>
                </c:pt>
                <c:pt idx="525">
                  <c:v>321.46110056925869</c:v>
                </c:pt>
                <c:pt idx="526">
                  <c:v>291.81818181818164</c:v>
                </c:pt>
                <c:pt idx="527">
                  <c:v>336.74291115311911</c:v>
                </c:pt>
                <c:pt idx="528">
                  <c:v>359.87169811320757</c:v>
                </c:pt>
                <c:pt idx="529">
                  <c:v>401.58192090395465</c:v>
                </c:pt>
                <c:pt idx="530">
                  <c:v>388.95864661654178</c:v>
                </c:pt>
                <c:pt idx="531">
                  <c:v>302.84990619137085</c:v>
                </c:pt>
                <c:pt idx="532">
                  <c:v>433.10674157303401</c:v>
                </c:pt>
                <c:pt idx="533">
                  <c:v>445.2317757009331</c:v>
                </c:pt>
                <c:pt idx="534">
                  <c:v>258.56343283582208</c:v>
                </c:pt>
                <c:pt idx="535">
                  <c:v>375.35567970204841</c:v>
                </c:pt>
                <c:pt idx="536">
                  <c:v>378.89776951672872</c:v>
                </c:pt>
                <c:pt idx="537">
                  <c:v>319.19480519480737</c:v>
                </c:pt>
                <c:pt idx="538">
                  <c:v>387.90555555555437</c:v>
                </c:pt>
                <c:pt idx="539">
                  <c:v>372.63031423290164</c:v>
                </c:pt>
                <c:pt idx="540">
                  <c:v>396.18819188191884</c:v>
                </c:pt>
                <c:pt idx="541">
                  <c:v>384.05156537753226</c:v>
                </c:pt>
                <c:pt idx="542">
                  <c:v>352.15073529411762</c:v>
                </c:pt>
                <c:pt idx="543">
                  <c:v>364.53944954128298</c:v>
                </c:pt>
                <c:pt idx="544">
                  <c:v>406.40476190476232</c:v>
                </c:pt>
                <c:pt idx="545">
                  <c:v>398.50274223034853</c:v>
                </c:pt>
                <c:pt idx="546">
                  <c:v>363.05656934306575</c:v>
                </c:pt>
                <c:pt idx="547">
                  <c:v>363.6775956284153</c:v>
                </c:pt>
                <c:pt idx="548">
                  <c:v>336.97818181818053</c:v>
                </c:pt>
                <c:pt idx="549">
                  <c:v>398.68784029038238</c:v>
                </c:pt>
                <c:pt idx="550">
                  <c:v>359.45652173913044</c:v>
                </c:pt>
                <c:pt idx="551">
                  <c:v>439.2730560578662</c:v>
                </c:pt>
                <c:pt idx="552">
                  <c:v>388.70036101083031</c:v>
                </c:pt>
                <c:pt idx="553">
                  <c:v>413.4036036036037</c:v>
                </c:pt>
                <c:pt idx="554">
                  <c:v>380.55755395683423</c:v>
                </c:pt>
                <c:pt idx="555">
                  <c:v>308.87791741472171</c:v>
                </c:pt>
                <c:pt idx="556">
                  <c:v>408.415770609319</c:v>
                </c:pt>
                <c:pt idx="557">
                  <c:v>407.80679785330949</c:v>
                </c:pt>
                <c:pt idx="558">
                  <c:v>371.88928571428573</c:v>
                </c:pt>
                <c:pt idx="559">
                  <c:v>295.77718360071378</c:v>
                </c:pt>
                <c:pt idx="560">
                  <c:v>380.27935943060356</c:v>
                </c:pt>
                <c:pt idx="561">
                  <c:v>384.48312611012369</c:v>
                </c:pt>
                <c:pt idx="562">
                  <c:v>393.3599290780142</c:v>
                </c:pt>
                <c:pt idx="563">
                  <c:v>370.68672566371708</c:v>
                </c:pt>
                <c:pt idx="564">
                  <c:v>355.45936395759605</c:v>
                </c:pt>
                <c:pt idx="565">
                  <c:v>397.33156966490299</c:v>
                </c:pt>
                <c:pt idx="566">
                  <c:v>328.20246478873241</c:v>
                </c:pt>
                <c:pt idx="567">
                  <c:v>367.95606326889163</c:v>
                </c:pt>
                <c:pt idx="568">
                  <c:v>335.10701754385968</c:v>
                </c:pt>
                <c:pt idx="569">
                  <c:v>426.19439579684774</c:v>
                </c:pt>
                <c:pt idx="570">
                  <c:v>414.31293706293695</c:v>
                </c:pt>
                <c:pt idx="571">
                  <c:v>393.6195462478185</c:v>
                </c:pt>
                <c:pt idx="572">
                  <c:v>382.21080139372992</c:v>
                </c:pt>
                <c:pt idx="573">
                  <c:v>423.06608695652164</c:v>
                </c:pt>
                <c:pt idx="574">
                  <c:v>412.63020833333468</c:v>
                </c:pt>
                <c:pt idx="575">
                  <c:v>329.22530329289299</c:v>
                </c:pt>
                <c:pt idx="576">
                  <c:v>427.53287197231833</c:v>
                </c:pt>
                <c:pt idx="577">
                  <c:v>370.43696027633854</c:v>
                </c:pt>
                <c:pt idx="578">
                  <c:v>379.28448275862064</c:v>
                </c:pt>
                <c:pt idx="579">
                  <c:v>382.20654044750239</c:v>
                </c:pt>
                <c:pt idx="580">
                  <c:v>396.19243986254293</c:v>
                </c:pt>
                <c:pt idx="581">
                  <c:v>381.82504288164671</c:v>
                </c:pt>
                <c:pt idx="582">
                  <c:v>377.24486301369978</c:v>
                </c:pt>
                <c:pt idx="583">
                  <c:v>359.89230769230767</c:v>
                </c:pt>
                <c:pt idx="584">
                  <c:v>345.85324232082024</c:v>
                </c:pt>
                <c:pt idx="585">
                  <c:v>386.00340715502557</c:v>
                </c:pt>
                <c:pt idx="586">
                  <c:v>294.71258503401378</c:v>
                </c:pt>
                <c:pt idx="587">
                  <c:v>358.22920203735202</c:v>
                </c:pt>
                <c:pt idx="588">
                  <c:v>308.14237288135757</c:v>
                </c:pt>
                <c:pt idx="589">
                  <c:v>396.74957698815564</c:v>
                </c:pt>
                <c:pt idx="590">
                  <c:v>403.5</c:v>
                </c:pt>
                <c:pt idx="591">
                  <c:v>408.90387858347384</c:v>
                </c:pt>
                <c:pt idx="592">
                  <c:v>373.6010101010101</c:v>
                </c:pt>
                <c:pt idx="593">
                  <c:v>433.34285714285738</c:v>
                </c:pt>
                <c:pt idx="594">
                  <c:v>361.57885906040269</c:v>
                </c:pt>
                <c:pt idx="595">
                  <c:v>428.79899497487298</c:v>
                </c:pt>
                <c:pt idx="596">
                  <c:v>371.40969899665549</c:v>
                </c:pt>
                <c:pt idx="597">
                  <c:v>349.98330550918058</c:v>
                </c:pt>
                <c:pt idx="598">
                  <c:v>350.61166666666702</c:v>
                </c:pt>
                <c:pt idx="599">
                  <c:v>386.48918469217864</c:v>
                </c:pt>
                <c:pt idx="600">
                  <c:v>417.23255813953489</c:v>
                </c:pt>
                <c:pt idx="601">
                  <c:v>352.24875621890413</c:v>
                </c:pt>
                <c:pt idx="602">
                  <c:v>384.49172185430399</c:v>
                </c:pt>
                <c:pt idx="603">
                  <c:v>353.04297520661157</c:v>
                </c:pt>
                <c:pt idx="604">
                  <c:v>378.32838283828369</c:v>
                </c:pt>
                <c:pt idx="605">
                  <c:v>391.10543657331232</c:v>
                </c:pt>
                <c:pt idx="606">
                  <c:v>363.47697368421029</c:v>
                </c:pt>
                <c:pt idx="607">
                  <c:v>345.14942528735804</c:v>
                </c:pt>
                <c:pt idx="608">
                  <c:v>406.27704918032788</c:v>
                </c:pt>
                <c:pt idx="609">
                  <c:v>416.8887070376432</c:v>
                </c:pt>
                <c:pt idx="610">
                  <c:v>362.02450980392172</c:v>
                </c:pt>
                <c:pt idx="611">
                  <c:v>369.96737357259235</c:v>
                </c:pt>
                <c:pt idx="612">
                  <c:v>379.63192182410421</c:v>
                </c:pt>
                <c:pt idx="613">
                  <c:v>423.56747967479708</c:v>
                </c:pt>
                <c:pt idx="614">
                  <c:v>371.67207792207699</c:v>
                </c:pt>
                <c:pt idx="615">
                  <c:v>409.21717990275391</c:v>
                </c:pt>
                <c:pt idx="616">
                  <c:v>383.44660194174759</c:v>
                </c:pt>
                <c:pt idx="617">
                  <c:v>373.50403877221186</c:v>
                </c:pt>
                <c:pt idx="618">
                  <c:v>378.85</c:v>
                </c:pt>
                <c:pt idx="619">
                  <c:v>387.78582930756846</c:v>
                </c:pt>
                <c:pt idx="620">
                  <c:v>367.98553054662187</c:v>
                </c:pt>
                <c:pt idx="621">
                  <c:v>428.13643659710954</c:v>
                </c:pt>
                <c:pt idx="622">
                  <c:v>409.93910256410169</c:v>
                </c:pt>
                <c:pt idx="623">
                  <c:v>399.464</c:v>
                </c:pt>
                <c:pt idx="624">
                  <c:v>411.56709265175732</c:v>
                </c:pt>
                <c:pt idx="625">
                  <c:v>377.20414673046258</c:v>
                </c:pt>
                <c:pt idx="626">
                  <c:v>349.25318471337579</c:v>
                </c:pt>
                <c:pt idx="627">
                  <c:v>432.27027027026969</c:v>
                </c:pt>
                <c:pt idx="628">
                  <c:v>358.49365079365066</c:v>
                </c:pt>
                <c:pt idx="629">
                  <c:v>383.27575277337559</c:v>
                </c:pt>
                <c:pt idx="630">
                  <c:v>404.47151898734006</c:v>
                </c:pt>
                <c:pt idx="631">
                  <c:v>427.3665086887836</c:v>
                </c:pt>
                <c:pt idx="632">
                  <c:v>431.51735015772874</c:v>
                </c:pt>
                <c:pt idx="633">
                  <c:v>350.1196850393722</c:v>
                </c:pt>
                <c:pt idx="634">
                  <c:v>428.54402515723268</c:v>
                </c:pt>
                <c:pt idx="635">
                  <c:v>405.30612244897713</c:v>
                </c:pt>
                <c:pt idx="636">
                  <c:v>426.50470219435942</c:v>
                </c:pt>
                <c:pt idx="637">
                  <c:v>362.94209702660396</c:v>
                </c:pt>
                <c:pt idx="638">
                  <c:v>351.25624999999923</c:v>
                </c:pt>
                <c:pt idx="639">
                  <c:v>426.54602184087361</c:v>
                </c:pt>
                <c:pt idx="640">
                  <c:v>389.61682242990702</c:v>
                </c:pt>
                <c:pt idx="641">
                  <c:v>374.88802488335932</c:v>
                </c:pt>
                <c:pt idx="642">
                  <c:v>331.72670807453369</c:v>
                </c:pt>
                <c:pt idx="643">
                  <c:v>428.08992248062015</c:v>
                </c:pt>
                <c:pt idx="644">
                  <c:v>362.91795665634675</c:v>
                </c:pt>
                <c:pt idx="645">
                  <c:v>314.97217928902626</c:v>
                </c:pt>
                <c:pt idx="646">
                  <c:v>404.49845679012208</c:v>
                </c:pt>
                <c:pt idx="647">
                  <c:v>446.70416024653315</c:v>
                </c:pt>
                <c:pt idx="648">
                  <c:v>357.28153846153617</c:v>
                </c:pt>
                <c:pt idx="649">
                  <c:v>384.47004608294924</c:v>
                </c:pt>
                <c:pt idx="650">
                  <c:v>367.23466257668713</c:v>
                </c:pt>
                <c:pt idx="651">
                  <c:v>416.3981623277183</c:v>
                </c:pt>
                <c:pt idx="652">
                  <c:v>387.71406727828622</c:v>
                </c:pt>
                <c:pt idx="653">
                  <c:v>403.4335877862581</c:v>
                </c:pt>
                <c:pt idx="654">
                  <c:v>433.30335365853659</c:v>
                </c:pt>
                <c:pt idx="655">
                  <c:v>374.00608828006091</c:v>
                </c:pt>
                <c:pt idx="656">
                  <c:v>406.37841945288585</c:v>
                </c:pt>
                <c:pt idx="657">
                  <c:v>408.76783004552351</c:v>
                </c:pt>
                <c:pt idx="658">
                  <c:v>338.61060606060607</c:v>
                </c:pt>
                <c:pt idx="659">
                  <c:v>392.97579425113315</c:v>
                </c:pt>
                <c:pt idx="660">
                  <c:v>442.40936555891199</c:v>
                </c:pt>
                <c:pt idx="661">
                  <c:v>397.43589743589729</c:v>
                </c:pt>
                <c:pt idx="662">
                  <c:v>408.88253012048204</c:v>
                </c:pt>
                <c:pt idx="663">
                  <c:v>349.66766917293353</c:v>
                </c:pt>
                <c:pt idx="664">
                  <c:v>389.09459459459453</c:v>
                </c:pt>
                <c:pt idx="665">
                  <c:v>345.29985007496271</c:v>
                </c:pt>
                <c:pt idx="666">
                  <c:v>428.55838323353402</c:v>
                </c:pt>
                <c:pt idx="667">
                  <c:v>352.68161434977566</c:v>
                </c:pt>
                <c:pt idx="668">
                  <c:v>403.31940298507465</c:v>
                </c:pt>
                <c:pt idx="669">
                  <c:v>378.84947839046373</c:v>
                </c:pt>
                <c:pt idx="670">
                  <c:v>410.59226190476232</c:v>
                </c:pt>
                <c:pt idx="671">
                  <c:v>396.60029717682141</c:v>
                </c:pt>
                <c:pt idx="672">
                  <c:v>411.90504451038566</c:v>
                </c:pt>
                <c:pt idx="673">
                  <c:v>400.42666666666668</c:v>
                </c:pt>
                <c:pt idx="674">
                  <c:v>336.98520710059165</c:v>
                </c:pt>
                <c:pt idx="675">
                  <c:v>369.73707533234858</c:v>
                </c:pt>
                <c:pt idx="676">
                  <c:v>384.62684365781712</c:v>
                </c:pt>
                <c:pt idx="677">
                  <c:v>344.68335787923399</c:v>
                </c:pt>
                <c:pt idx="678">
                  <c:v>388.04411764705884</c:v>
                </c:pt>
                <c:pt idx="679">
                  <c:v>438.25403817914832</c:v>
                </c:pt>
                <c:pt idx="680">
                  <c:v>398.72873900293109</c:v>
                </c:pt>
                <c:pt idx="681">
                  <c:v>424.34114202049773</c:v>
                </c:pt>
                <c:pt idx="682">
                  <c:v>405.15497076023405</c:v>
                </c:pt>
                <c:pt idx="683">
                  <c:v>381.71678832116783</c:v>
                </c:pt>
                <c:pt idx="684">
                  <c:v>392.50583090379007</c:v>
                </c:pt>
                <c:pt idx="685">
                  <c:v>438.41921397379895</c:v>
                </c:pt>
                <c:pt idx="686">
                  <c:v>416.41279069767393</c:v>
                </c:pt>
                <c:pt idx="687">
                  <c:v>418.50362844702369</c:v>
                </c:pt>
                <c:pt idx="688">
                  <c:v>388.71159420289683</c:v>
                </c:pt>
                <c:pt idx="689">
                  <c:v>417.21997105643993</c:v>
                </c:pt>
                <c:pt idx="690">
                  <c:v>439.03323699421816</c:v>
                </c:pt>
                <c:pt idx="691">
                  <c:v>388.94372294372295</c:v>
                </c:pt>
                <c:pt idx="692">
                  <c:v>420.63688760806917</c:v>
                </c:pt>
                <c:pt idx="693">
                  <c:v>456.13812949640169</c:v>
                </c:pt>
                <c:pt idx="694">
                  <c:v>426.90373563218259</c:v>
                </c:pt>
                <c:pt idx="695">
                  <c:v>367.30272596843616</c:v>
                </c:pt>
                <c:pt idx="696">
                  <c:v>431.69770773638965</c:v>
                </c:pt>
                <c:pt idx="697">
                  <c:v>388.10443490700999</c:v>
                </c:pt>
                <c:pt idx="698">
                  <c:v>445.04142857142858</c:v>
                </c:pt>
                <c:pt idx="699">
                  <c:v>391.88730385164024</c:v>
                </c:pt>
                <c:pt idx="700">
                  <c:v>400.47008547008414</c:v>
                </c:pt>
                <c:pt idx="701">
                  <c:v>346.24751066856328</c:v>
                </c:pt>
                <c:pt idx="702">
                  <c:v>418.93323863636368</c:v>
                </c:pt>
                <c:pt idx="703">
                  <c:v>419.2269503546085</c:v>
                </c:pt>
                <c:pt idx="704">
                  <c:v>419.48016997166906</c:v>
                </c:pt>
                <c:pt idx="705">
                  <c:v>397.91654879773694</c:v>
                </c:pt>
                <c:pt idx="706">
                  <c:v>364.96327683615817</c:v>
                </c:pt>
                <c:pt idx="707">
                  <c:v>399.81100141043726</c:v>
                </c:pt>
                <c:pt idx="708">
                  <c:v>402.13943661971956</c:v>
                </c:pt>
                <c:pt idx="709">
                  <c:v>370.35864978902958</c:v>
                </c:pt>
                <c:pt idx="710">
                  <c:v>418.37219101123594</c:v>
                </c:pt>
                <c:pt idx="711">
                  <c:v>410.87798036465762</c:v>
                </c:pt>
                <c:pt idx="712">
                  <c:v>423.01260504201679</c:v>
                </c:pt>
                <c:pt idx="713">
                  <c:v>424.14125874125864</c:v>
                </c:pt>
                <c:pt idx="714">
                  <c:v>324.21927374301674</c:v>
                </c:pt>
                <c:pt idx="715">
                  <c:v>419.53138075313763</c:v>
                </c:pt>
                <c:pt idx="716">
                  <c:v>363.83008356545974</c:v>
                </c:pt>
                <c:pt idx="717">
                  <c:v>405.65090403338104</c:v>
                </c:pt>
                <c:pt idx="718">
                  <c:v>419.84027777777766</c:v>
                </c:pt>
                <c:pt idx="719">
                  <c:v>401.41331484049715</c:v>
                </c:pt>
                <c:pt idx="720">
                  <c:v>395.19806094182826</c:v>
                </c:pt>
                <c:pt idx="721">
                  <c:v>408.59336099585062</c:v>
                </c:pt>
                <c:pt idx="722">
                  <c:v>436.07320441988929</c:v>
                </c:pt>
                <c:pt idx="723">
                  <c:v>411.86206896551727</c:v>
                </c:pt>
                <c:pt idx="724">
                  <c:v>426.97382920110169</c:v>
                </c:pt>
                <c:pt idx="725">
                  <c:v>388.165061898212</c:v>
                </c:pt>
                <c:pt idx="726">
                  <c:v>392.03159340659124</c:v>
                </c:pt>
                <c:pt idx="727">
                  <c:v>411.53497942386832</c:v>
                </c:pt>
                <c:pt idx="728">
                  <c:v>390.25068493150701</c:v>
                </c:pt>
                <c:pt idx="729">
                  <c:v>405.77838577291323</c:v>
                </c:pt>
                <c:pt idx="730">
                  <c:v>350.10382513661278</c:v>
                </c:pt>
                <c:pt idx="731">
                  <c:v>409.28785811732632</c:v>
                </c:pt>
                <c:pt idx="732">
                  <c:v>394.87057220708363</c:v>
                </c:pt>
                <c:pt idx="733">
                  <c:v>400.34829931972939</c:v>
                </c:pt>
                <c:pt idx="734">
                  <c:v>446.30978260869568</c:v>
                </c:pt>
                <c:pt idx="735">
                  <c:v>372.22930800542724</c:v>
                </c:pt>
                <c:pt idx="736">
                  <c:v>430.98509485094849</c:v>
                </c:pt>
                <c:pt idx="737">
                  <c:v>390.94857916102825</c:v>
                </c:pt>
                <c:pt idx="738">
                  <c:v>430.06486486486733</c:v>
                </c:pt>
                <c:pt idx="739">
                  <c:v>433.11875843454789</c:v>
                </c:pt>
                <c:pt idx="740">
                  <c:v>405.42048517520215</c:v>
                </c:pt>
                <c:pt idx="741">
                  <c:v>418.51682368775238</c:v>
                </c:pt>
                <c:pt idx="742">
                  <c:v>409.97849462365701</c:v>
                </c:pt>
                <c:pt idx="743">
                  <c:v>389.40536912751679</c:v>
                </c:pt>
                <c:pt idx="744">
                  <c:v>521.51876675603353</c:v>
                </c:pt>
                <c:pt idx="745">
                  <c:v>388.89959839357425</c:v>
                </c:pt>
                <c:pt idx="746">
                  <c:v>359.63235294117413</c:v>
                </c:pt>
                <c:pt idx="747">
                  <c:v>405.79305740987814</c:v>
                </c:pt>
                <c:pt idx="748">
                  <c:v>400.38666666666671</c:v>
                </c:pt>
                <c:pt idx="749">
                  <c:v>374.08388814913451</c:v>
                </c:pt>
                <c:pt idx="750">
                  <c:v>378.82313829787063</c:v>
                </c:pt>
                <c:pt idx="751">
                  <c:v>413.83399734395749</c:v>
                </c:pt>
                <c:pt idx="752">
                  <c:v>424.46684350132631</c:v>
                </c:pt>
                <c:pt idx="753">
                  <c:v>401.67814569536432</c:v>
                </c:pt>
                <c:pt idx="754">
                  <c:v>432.72486772486934</c:v>
                </c:pt>
                <c:pt idx="755">
                  <c:v>405.67503302509903</c:v>
                </c:pt>
                <c:pt idx="756">
                  <c:v>430.96569920844325</c:v>
                </c:pt>
                <c:pt idx="757">
                  <c:v>398.17259552042202</c:v>
                </c:pt>
                <c:pt idx="758">
                  <c:v>427.42105263157788</c:v>
                </c:pt>
                <c:pt idx="759">
                  <c:v>430.65965834428386</c:v>
                </c:pt>
                <c:pt idx="760">
                  <c:v>433.84251968503935</c:v>
                </c:pt>
                <c:pt idx="761">
                  <c:v>408.17562254259423</c:v>
                </c:pt>
                <c:pt idx="762">
                  <c:v>374.46858638743453</c:v>
                </c:pt>
                <c:pt idx="763">
                  <c:v>419.35163398692811</c:v>
                </c:pt>
                <c:pt idx="764">
                  <c:v>409.98563968668276</c:v>
                </c:pt>
                <c:pt idx="765">
                  <c:v>385.51368970013039</c:v>
                </c:pt>
                <c:pt idx="766">
                  <c:v>411.00651041666669</c:v>
                </c:pt>
                <c:pt idx="767">
                  <c:v>427.10143042912875</c:v>
                </c:pt>
                <c:pt idx="768">
                  <c:v>395.78701298701162</c:v>
                </c:pt>
                <c:pt idx="769">
                  <c:v>393.58236057068729</c:v>
                </c:pt>
                <c:pt idx="770">
                  <c:v>423.03497409326422</c:v>
                </c:pt>
                <c:pt idx="771">
                  <c:v>383.72962483829224</c:v>
                </c:pt>
                <c:pt idx="772">
                  <c:v>374.23385012919897</c:v>
                </c:pt>
                <c:pt idx="773">
                  <c:v>407.56</c:v>
                </c:pt>
                <c:pt idx="774">
                  <c:v>409.03479381443378</c:v>
                </c:pt>
                <c:pt idx="775">
                  <c:v>420.25353925353869</c:v>
                </c:pt>
                <c:pt idx="776">
                  <c:v>402.70437017994902</c:v>
                </c:pt>
                <c:pt idx="777">
                  <c:v>418.62644415917845</c:v>
                </c:pt>
                <c:pt idx="778">
                  <c:v>394.39358974358845</c:v>
                </c:pt>
                <c:pt idx="779">
                  <c:v>393.85915492957724</c:v>
                </c:pt>
                <c:pt idx="780">
                  <c:v>407.8554987212276</c:v>
                </c:pt>
                <c:pt idx="781">
                  <c:v>389.87100893997399</c:v>
                </c:pt>
                <c:pt idx="782">
                  <c:v>391.96173469387753</c:v>
                </c:pt>
                <c:pt idx="783">
                  <c:v>374.47898089171974</c:v>
                </c:pt>
                <c:pt idx="784">
                  <c:v>378.87404580152702</c:v>
                </c:pt>
                <c:pt idx="785">
                  <c:v>423.4587039390089</c:v>
                </c:pt>
                <c:pt idx="786">
                  <c:v>430.44670050761363</c:v>
                </c:pt>
                <c:pt idx="787">
                  <c:v>399.91508238276401</c:v>
                </c:pt>
                <c:pt idx="788">
                  <c:v>457.16708860759496</c:v>
                </c:pt>
                <c:pt idx="789">
                  <c:v>509.15802781289506</c:v>
                </c:pt>
                <c:pt idx="790">
                  <c:v>395.45202020202021</c:v>
                </c:pt>
                <c:pt idx="791">
                  <c:v>407.31021437578812</c:v>
                </c:pt>
                <c:pt idx="792">
                  <c:v>411.34760705289671</c:v>
                </c:pt>
                <c:pt idx="793">
                  <c:v>413.28930817610063</c:v>
                </c:pt>
                <c:pt idx="794">
                  <c:v>435.84296482412248</c:v>
                </c:pt>
                <c:pt idx="795">
                  <c:v>440.18946047678838</c:v>
                </c:pt>
                <c:pt idx="796">
                  <c:v>413.66290726816999</c:v>
                </c:pt>
                <c:pt idx="797">
                  <c:v>412.23529411764696</c:v>
                </c:pt>
                <c:pt idx="798">
                  <c:v>439.89499999999964</c:v>
                </c:pt>
                <c:pt idx="799">
                  <c:v>438.43445692883893</c:v>
                </c:pt>
                <c:pt idx="800">
                  <c:v>435.5</c:v>
                </c:pt>
                <c:pt idx="801">
                  <c:v>393.23536737235366</c:v>
                </c:pt>
                <c:pt idx="802">
                  <c:v>393.58706467661705</c:v>
                </c:pt>
                <c:pt idx="803">
                  <c:v>424.67329192546703</c:v>
                </c:pt>
                <c:pt idx="804">
                  <c:v>413.28908188585763</c:v>
                </c:pt>
                <c:pt idx="805">
                  <c:v>384.78562577447326</c:v>
                </c:pt>
                <c:pt idx="806">
                  <c:v>454.87128712871288</c:v>
                </c:pt>
                <c:pt idx="807">
                  <c:v>417.26699629171816</c:v>
                </c:pt>
                <c:pt idx="808">
                  <c:v>392.16543209876676</c:v>
                </c:pt>
                <c:pt idx="809">
                  <c:v>348.48951911220576</c:v>
                </c:pt>
                <c:pt idx="810">
                  <c:v>405.41871921182116</c:v>
                </c:pt>
                <c:pt idx="811">
                  <c:v>420.58671586715718</c:v>
                </c:pt>
                <c:pt idx="812">
                  <c:v>384.52334152334208</c:v>
                </c:pt>
                <c:pt idx="813">
                  <c:v>472.11165644171763</c:v>
                </c:pt>
                <c:pt idx="814">
                  <c:v>445.28799019607845</c:v>
                </c:pt>
                <c:pt idx="815">
                  <c:v>452.40636474908058</c:v>
                </c:pt>
                <c:pt idx="816">
                  <c:v>463.05256723716388</c:v>
                </c:pt>
                <c:pt idx="817">
                  <c:v>444.38949938949941</c:v>
                </c:pt>
                <c:pt idx="818">
                  <c:v>442.57804878048699</c:v>
                </c:pt>
                <c:pt idx="819">
                  <c:v>438.8233861144945</c:v>
                </c:pt>
                <c:pt idx="820">
                  <c:v>364.00608272506082</c:v>
                </c:pt>
                <c:pt idx="821">
                  <c:v>408.23572296476306</c:v>
                </c:pt>
                <c:pt idx="822">
                  <c:v>460.0740291262137</c:v>
                </c:pt>
                <c:pt idx="823">
                  <c:v>412.66545454545457</c:v>
                </c:pt>
                <c:pt idx="824">
                  <c:v>478.17917675544794</c:v>
                </c:pt>
                <c:pt idx="825">
                  <c:v>417.12938331318031</c:v>
                </c:pt>
                <c:pt idx="826">
                  <c:v>455.14855072463774</c:v>
                </c:pt>
                <c:pt idx="827">
                  <c:v>423.42340168878167</c:v>
                </c:pt>
                <c:pt idx="828">
                  <c:v>422.54819277108317</c:v>
                </c:pt>
                <c:pt idx="829">
                  <c:v>375.72803850782077</c:v>
                </c:pt>
                <c:pt idx="830">
                  <c:v>465.54807692307691</c:v>
                </c:pt>
                <c:pt idx="831">
                  <c:v>417.90396158463386</c:v>
                </c:pt>
                <c:pt idx="832">
                  <c:v>429.01798561151077</c:v>
                </c:pt>
                <c:pt idx="833">
                  <c:v>409.34251497005965</c:v>
                </c:pt>
                <c:pt idx="834">
                  <c:v>508.29306220095691</c:v>
                </c:pt>
                <c:pt idx="835">
                  <c:v>363.39307048984466</c:v>
                </c:pt>
                <c:pt idx="836">
                  <c:v>430.13007159904532</c:v>
                </c:pt>
                <c:pt idx="837">
                  <c:v>409.12753277711437</c:v>
                </c:pt>
                <c:pt idx="838">
                  <c:v>429.98571428571393</c:v>
                </c:pt>
                <c:pt idx="839">
                  <c:v>386.69560047562425</c:v>
                </c:pt>
                <c:pt idx="840">
                  <c:v>414.33254156769476</c:v>
                </c:pt>
                <c:pt idx="841">
                  <c:v>426.97153024910818</c:v>
                </c:pt>
                <c:pt idx="842">
                  <c:v>429.89099526066349</c:v>
                </c:pt>
                <c:pt idx="843">
                  <c:v>405.50177514792864</c:v>
                </c:pt>
                <c:pt idx="844">
                  <c:v>428.38416075650116</c:v>
                </c:pt>
                <c:pt idx="845">
                  <c:v>419.65997638724912</c:v>
                </c:pt>
                <c:pt idx="846">
                  <c:v>424.33490566037733</c:v>
                </c:pt>
                <c:pt idx="847">
                  <c:v>454.15901060070803</c:v>
                </c:pt>
                <c:pt idx="848">
                  <c:v>417.37176470588224</c:v>
                </c:pt>
                <c:pt idx="849">
                  <c:v>380.61927144535838</c:v>
                </c:pt>
                <c:pt idx="850">
                  <c:v>368.87206572769929</c:v>
                </c:pt>
                <c:pt idx="851">
                  <c:v>410.56858147713899</c:v>
                </c:pt>
                <c:pt idx="852">
                  <c:v>407.00936768149882</c:v>
                </c:pt>
                <c:pt idx="853">
                  <c:v>420.57192982456138</c:v>
                </c:pt>
                <c:pt idx="854">
                  <c:v>425.27453271027866</c:v>
                </c:pt>
                <c:pt idx="855">
                  <c:v>402.14002333722402</c:v>
                </c:pt>
                <c:pt idx="856">
                  <c:v>425.83100233100225</c:v>
                </c:pt>
                <c:pt idx="857">
                  <c:v>403.17112922002326</c:v>
                </c:pt>
                <c:pt idx="858">
                  <c:v>423.03953488372201</c:v>
                </c:pt>
                <c:pt idx="859">
                  <c:v>491.32055749128716</c:v>
                </c:pt>
                <c:pt idx="860">
                  <c:v>382.26798143851511</c:v>
                </c:pt>
                <c:pt idx="861">
                  <c:v>492.80417149478575</c:v>
                </c:pt>
                <c:pt idx="862">
                  <c:v>422.25578703703701</c:v>
                </c:pt>
                <c:pt idx="863">
                  <c:v>447.27630057803327</c:v>
                </c:pt>
                <c:pt idx="864">
                  <c:v>383.68244803695279</c:v>
                </c:pt>
                <c:pt idx="865">
                  <c:v>407.61591695501693</c:v>
                </c:pt>
                <c:pt idx="866">
                  <c:v>466.91935483870969</c:v>
                </c:pt>
                <c:pt idx="867">
                  <c:v>475.47180667433832</c:v>
                </c:pt>
                <c:pt idx="868">
                  <c:v>430.19770114942531</c:v>
                </c:pt>
                <c:pt idx="869">
                  <c:v>418.02411021813862</c:v>
                </c:pt>
                <c:pt idx="870">
                  <c:v>373.23394495412714</c:v>
                </c:pt>
                <c:pt idx="871">
                  <c:v>388.35624284077892</c:v>
                </c:pt>
                <c:pt idx="872">
                  <c:v>408.01258581235732</c:v>
                </c:pt>
                <c:pt idx="873">
                  <c:v>433.07542857142857</c:v>
                </c:pt>
                <c:pt idx="874">
                  <c:v>495.83675799086723</c:v>
                </c:pt>
                <c:pt idx="875">
                  <c:v>441.83010262257699</c:v>
                </c:pt>
                <c:pt idx="876">
                  <c:v>445.36332574031883</c:v>
                </c:pt>
                <c:pt idx="877">
                  <c:v>394.70193401592695</c:v>
                </c:pt>
                <c:pt idx="878">
                  <c:v>420.17159090909064</c:v>
                </c:pt>
                <c:pt idx="879">
                  <c:v>454.69580022701473</c:v>
                </c:pt>
                <c:pt idx="880">
                  <c:v>428.60884353741608</c:v>
                </c:pt>
                <c:pt idx="881">
                  <c:v>400.79048697621693</c:v>
                </c:pt>
                <c:pt idx="882">
                  <c:v>416.08597285067754</c:v>
                </c:pt>
                <c:pt idx="883">
                  <c:v>435.03389830508399</c:v>
                </c:pt>
                <c:pt idx="884">
                  <c:v>467.34650112866831</c:v>
                </c:pt>
                <c:pt idx="885">
                  <c:v>398.13866967305677</c:v>
                </c:pt>
                <c:pt idx="886">
                  <c:v>394.65765765765775</c:v>
                </c:pt>
                <c:pt idx="887">
                  <c:v>397.31946006749172</c:v>
                </c:pt>
                <c:pt idx="888">
                  <c:v>431.86741573033731</c:v>
                </c:pt>
                <c:pt idx="889">
                  <c:v>390.83501683501686</c:v>
                </c:pt>
                <c:pt idx="890">
                  <c:v>389.27017937219563</c:v>
                </c:pt>
                <c:pt idx="891">
                  <c:v>411.41321388577825</c:v>
                </c:pt>
                <c:pt idx="892">
                  <c:v>409.19574944071564</c:v>
                </c:pt>
                <c:pt idx="893">
                  <c:v>407.69832402234636</c:v>
                </c:pt>
                <c:pt idx="894">
                  <c:v>408.95424107142878</c:v>
                </c:pt>
                <c:pt idx="895">
                  <c:v>437.41360089186202</c:v>
                </c:pt>
                <c:pt idx="896">
                  <c:v>421.77951002227024</c:v>
                </c:pt>
                <c:pt idx="897">
                  <c:v>407.57174638487209</c:v>
                </c:pt>
                <c:pt idx="898">
                  <c:v>446.40111111110957</c:v>
                </c:pt>
                <c:pt idx="899">
                  <c:v>418.72364039955738</c:v>
                </c:pt>
                <c:pt idx="900">
                  <c:v>462.33037694013126</c:v>
                </c:pt>
                <c:pt idx="901">
                  <c:v>396.52713178294454</c:v>
                </c:pt>
                <c:pt idx="902">
                  <c:v>454.65044247787608</c:v>
                </c:pt>
                <c:pt idx="903">
                  <c:v>408.45966850828694</c:v>
                </c:pt>
                <c:pt idx="904">
                  <c:v>403.42163355408223</c:v>
                </c:pt>
                <c:pt idx="905">
                  <c:v>429.81477398015426</c:v>
                </c:pt>
                <c:pt idx="906">
                  <c:v>410.51211453744469</c:v>
                </c:pt>
                <c:pt idx="907">
                  <c:v>401.6688668866887</c:v>
                </c:pt>
                <c:pt idx="908">
                  <c:v>424.73076923076928</c:v>
                </c:pt>
                <c:pt idx="909">
                  <c:v>417.79473106476405</c:v>
                </c:pt>
                <c:pt idx="910">
                  <c:v>447.25328947368399</c:v>
                </c:pt>
                <c:pt idx="911">
                  <c:v>379.69879518072287</c:v>
                </c:pt>
                <c:pt idx="912">
                  <c:v>448.73522975929797</c:v>
                </c:pt>
                <c:pt idx="913">
                  <c:v>390.07978142076666</c:v>
                </c:pt>
                <c:pt idx="914">
                  <c:v>401.69541484716154</c:v>
                </c:pt>
                <c:pt idx="915">
                  <c:v>411.65757906215924</c:v>
                </c:pt>
                <c:pt idx="916">
                  <c:v>395.70588235294201</c:v>
                </c:pt>
                <c:pt idx="917">
                  <c:v>421.90750816104463</c:v>
                </c:pt>
                <c:pt idx="918">
                  <c:v>388.36413043478262</c:v>
                </c:pt>
                <c:pt idx="919">
                  <c:v>420.27578718783928</c:v>
                </c:pt>
                <c:pt idx="920">
                  <c:v>399.53796095444687</c:v>
                </c:pt>
                <c:pt idx="921">
                  <c:v>434.87648970747563</c:v>
                </c:pt>
                <c:pt idx="922">
                  <c:v>419.73484848484878</c:v>
                </c:pt>
                <c:pt idx="923">
                  <c:v>411.99135135135123</c:v>
                </c:pt>
                <c:pt idx="924">
                  <c:v>405.05075593952483</c:v>
                </c:pt>
                <c:pt idx="925">
                  <c:v>419.83818770226378</c:v>
                </c:pt>
                <c:pt idx="926">
                  <c:v>453.01724137931183</c:v>
                </c:pt>
                <c:pt idx="927">
                  <c:v>411.13132400430567</c:v>
                </c:pt>
                <c:pt idx="928">
                  <c:v>474.48817204300906</c:v>
                </c:pt>
                <c:pt idx="929">
                  <c:v>413.90977443609023</c:v>
                </c:pt>
                <c:pt idx="930">
                  <c:v>386.80257510729615</c:v>
                </c:pt>
                <c:pt idx="931">
                  <c:v>425.78456591639866</c:v>
                </c:pt>
                <c:pt idx="932">
                  <c:v>420.59314775160362</c:v>
                </c:pt>
                <c:pt idx="933">
                  <c:v>419.20962566844918</c:v>
                </c:pt>
                <c:pt idx="934">
                  <c:v>436.395299145298</c:v>
                </c:pt>
                <c:pt idx="935">
                  <c:v>400.102454642476</c:v>
                </c:pt>
                <c:pt idx="936">
                  <c:v>455.04051172707869</c:v>
                </c:pt>
                <c:pt idx="937">
                  <c:v>385.55697550585728</c:v>
                </c:pt>
                <c:pt idx="938">
                  <c:v>395.27553191489363</c:v>
                </c:pt>
                <c:pt idx="939">
                  <c:v>427.35706695005331</c:v>
                </c:pt>
                <c:pt idx="940">
                  <c:v>383.74628450106172</c:v>
                </c:pt>
                <c:pt idx="941">
                  <c:v>422.31389183457071</c:v>
                </c:pt>
                <c:pt idx="942">
                  <c:v>415.19703389830511</c:v>
                </c:pt>
                <c:pt idx="943">
                  <c:v>419.73121693121493</c:v>
                </c:pt>
                <c:pt idx="944">
                  <c:v>423.62156448202899</c:v>
                </c:pt>
                <c:pt idx="945">
                  <c:v>428.86272439281942</c:v>
                </c:pt>
                <c:pt idx="946">
                  <c:v>433.94198312236409</c:v>
                </c:pt>
                <c:pt idx="947">
                  <c:v>430.92623814541474</c:v>
                </c:pt>
                <c:pt idx="948">
                  <c:v>409.78842105263129</c:v>
                </c:pt>
                <c:pt idx="949">
                  <c:v>474.43007360672965</c:v>
                </c:pt>
                <c:pt idx="950">
                  <c:v>382.35819327731093</c:v>
                </c:pt>
                <c:pt idx="951">
                  <c:v>433.99895068205666</c:v>
                </c:pt>
                <c:pt idx="952">
                  <c:v>402.88364779874212</c:v>
                </c:pt>
                <c:pt idx="953">
                  <c:v>430.57172774868832</c:v>
                </c:pt>
                <c:pt idx="954">
                  <c:v>393.22280334727867</c:v>
                </c:pt>
                <c:pt idx="955">
                  <c:v>401.77115987460655</c:v>
                </c:pt>
                <c:pt idx="956">
                  <c:v>412.4248434237997</c:v>
                </c:pt>
                <c:pt idx="957">
                  <c:v>450.56100104275265</c:v>
                </c:pt>
                <c:pt idx="958">
                  <c:v>416.83958333333504</c:v>
                </c:pt>
                <c:pt idx="959">
                  <c:v>405.44745057232052</c:v>
                </c:pt>
                <c:pt idx="960">
                  <c:v>417.6455301455303</c:v>
                </c:pt>
                <c:pt idx="961">
                  <c:v>400.01557632398755</c:v>
                </c:pt>
                <c:pt idx="962">
                  <c:v>440.42219917012369</c:v>
                </c:pt>
                <c:pt idx="963">
                  <c:v>450.99585492227743</c:v>
                </c:pt>
                <c:pt idx="964">
                  <c:v>431.41407867494831</c:v>
                </c:pt>
                <c:pt idx="965">
                  <c:v>422.7445708376423</c:v>
                </c:pt>
                <c:pt idx="966">
                  <c:v>437.66012396694214</c:v>
                </c:pt>
                <c:pt idx="967">
                  <c:v>387.34468524251832</c:v>
                </c:pt>
                <c:pt idx="968">
                  <c:v>417.16391752577317</c:v>
                </c:pt>
                <c:pt idx="969">
                  <c:v>404.57260556127699</c:v>
                </c:pt>
                <c:pt idx="970">
                  <c:v>492.24382716049382</c:v>
                </c:pt>
                <c:pt idx="971">
                  <c:v>471.32682425488179</c:v>
                </c:pt>
                <c:pt idx="972">
                  <c:v>435.17659137577004</c:v>
                </c:pt>
                <c:pt idx="973">
                  <c:v>489.94974358974497</c:v>
                </c:pt>
                <c:pt idx="974">
                  <c:v>457.00102459016392</c:v>
                </c:pt>
                <c:pt idx="975">
                  <c:v>461.47082906857611</c:v>
                </c:pt>
                <c:pt idx="976">
                  <c:v>450.17893660531701</c:v>
                </c:pt>
                <c:pt idx="977">
                  <c:v>441.56588355464771</c:v>
                </c:pt>
                <c:pt idx="978">
                  <c:v>400.76530612244898</c:v>
                </c:pt>
                <c:pt idx="979">
                  <c:v>430.6880733944954</c:v>
                </c:pt>
                <c:pt idx="980">
                  <c:v>458.23727087576378</c:v>
                </c:pt>
                <c:pt idx="981">
                  <c:v>420.66734486266535</c:v>
                </c:pt>
                <c:pt idx="982">
                  <c:v>453.12703252032532</c:v>
                </c:pt>
                <c:pt idx="983">
                  <c:v>416.42233502537954</c:v>
                </c:pt>
                <c:pt idx="984">
                  <c:v>417.31643002028369</c:v>
                </c:pt>
                <c:pt idx="985">
                  <c:v>418.27558257345498</c:v>
                </c:pt>
                <c:pt idx="986">
                  <c:v>407.92611336032223</c:v>
                </c:pt>
                <c:pt idx="987">
                  <c:v>445.99595551061623</c:v>
                </c:pt>
                <c:pt idx="988">
                  <c:v>405.35959595959594</c:v>
                </c:pt>
                <c:pt idx="989">
                  <c:v>429.32492431886982</c:v>
                </c:pt>
                <c:pt idx="990">
                  <c:v>403.01209677419354</c:v>
                </c:pt>
                <c:pt idx="991">
                  <c:v>416.07955689828663</c:v>
                </c:pt>
                <c:pt idx="992">
                  <c:v>407.88028169014245</c:v>
                </c:pt>
                <c:pt idx="993">
                  <c:v>465.41206030150755</c:v>
                </c:pt>
                <c:pt idx="994">
                  <c:v>414.22590361445782</c:v>
                </c:pt>
                <c:pt idx="995">
                  <c:v>474.5827482447342</c:v>
                </c:pt>
                <c:pt idx="996">
                  <c:v>423.92284569138275</c:v>
                </c:pt>
                <c:pt idx="997">
                  <c:v>401.70870870870863</c:v>
                </c:pt>
                <c:pt idx="998">
                  <c:v>448.04899999999969</c:v>
                </c:pt>
                <c:pt idx="999">
                  <c:v>405.06393606393607</c:v>
                </c:pt>
                <c:pt idx="1000">
                  <c:v>440.11177644710364</c:v>
                </c:pt>
                <c:pt idx="1001">
                  <c:v>510.57527417746758</c:v>
                </c:pt>
                <c:pt idx="1002">
                  <c:v>447.15338645418325</c:v>
                </c:pt>
                <c:pt idx="1003">
                  <c:v>426.50746268656866</c:v>
                </c:pt>
                <c:pt idx="1004">
                  <c:v>411.00596421471232</c:v>
                </c:pt>
                <c:pt idx="1005">
                  <c:v>443.7904667328699</c:v>
                </c:pt>
                <c:pt idx="1006">
                  <c:v>482.83234126984132</c:v>
                </c:pt>
                <c:pt idx="1007">
                  <c:v>414.32111000991063</c:v>
                </c:pt>
                <c:pt idx="1008">
                  <c:v>424.26138613861389</c:v>
                </c:pt>
                <c:pt idx="1009">
                  <c:v>417.89416419386936</c:v>
                </c:pt>
                <c:pt idx="1010">
                  <c:v>426.1017786561265</c:v>
                </c:pt>
                <c:pt idx="1011">
                  <c:v>414.92793682132265</c:v>
                </c:pt>
                <c:pt idx="1012">
                  <c:v>427.30374753451702</c:v>
                </c:pt>
                <c:pt idx="1013">
                  <c:v>452.23349753694583</c:v>
                </c:pt>
                <c:pt idx="1014">
                  <c:v>439.79429133858264</c:v>
                </c:pt>
                <c:pt idx="1015">
                  <c:v>442.19075712881022</c:v>
                </c:pt>
                <c:pt idx="1016">
                  <c:v>448.15225933202402</c:v>
                </c:pt>
                <c:pt idx="1017">
                  <c:v>419.15701668302387</c:v>
                </c:pt>
                <c:pt idx="1018">
                  <c:v>452.94411764705865</c:v>
                </c:pt>
                <c:pt idx="1019">
                  <c:v>421.31047992164525</c:v>
                </c:pt>
                <c:pt idx="1020">
                  <c:v>488.55479452054902</c:v>
                </c:pt>
                <c:pt idx="1021">
                  <c:v>475.08699902248151</c:v>
                </c:pt>
                <c:pt idx="1022">
                  <c:v>385.6171875</c:v>
                </c:pt>
                <c:pt idx="1023">
                  <c:v>385.95707317073231</c:v>
                </c:pt>
                <c:pt idx="1024">
                  <c:v>445.52436647173465</c:v>
                </c:pt>
                <c:pt idx="1025">
                  <c:v>428.95131450827353</c:v>
                </c:pt>
                <c:pt idx="1026">
                  <c:v>424.68871595330694</c:v>
                </c:pt>
                <c:pt idx="1027">
                  <c:v>436.00291545189344</c:v>
                </c:pt>
                <c:pt idx="1028">
                  <c:v>447.40970873786409</c:v>
                </c:pt>
                <c:pt idx="1029">
                  <c:v>458.41028128031036</c:v>
                </c:pt>
                <c:pt idx="1030">
                  <c:v>467.20155038759663</c:v>
                </c:pt>
                <c:pt idx="1031">
                  <c:v>417.12197483059049</c:v>
                </c:pt>
                <c:pt idx="1032">
                  <c:v>432.26112185686651</c:v>
                </c:pt>
                <c:pt idx="1033">
                  <c:v>468.07826086956538</c:v>
                </c:pt>
                <c:pt idx="1034">
                  <c:v>488.66312741312743</c:v>
                </c:pt>
                <c:pt idx="1035">
                  <c:v>473</c:v>
                </c:pt>
                <c:pt idx="1036">
                  <c:v>473.36416184971233</c:v>
                </c:pt>
                <c:pt idx="1037">
                  <c:v>413.04716073147256</c:v>
                </c:pt>
                <c:pt idx="1038">
                  <c:v>427.1192307692308</c:v>
                </c:pt>
                <c:pt idx="1039">
                  <c:v>492.01248799231507</c:v>
                </c:pt>
                <c:pt idx="1040">
                  <c:v>434.12092130518226</c:v>
                </c:pt>
                <c:pt idx="1041">
                  <c:v>446.88111217641369</c:v>
                </c:pt>
                <c:pt idx="1042">
                  <c:v>376.39176245210598</c:v>
                </c:pt>
                <c:pt idx="1043">
                  <c:v>439.35311004784683</c:v>
                </c:pt>
                <c:pt idx="1044">
                  <c:v>477.08413001912044</c:v>
                </c:pt>
                <c:pt idx="1045">
                  <c:v>452.29703915950324</c:v>
                </c:pt>
                <c:pt idx="1046">
                  <c:v>423.8769083969467</c:v>
                </c:pt>
                <c:pt idx="1047">
                  <c:v>476.07912297426122</c:v>
                </c:pt>
                <c:pt idx="1048">
                  <c:v>410.36761904761869</c:v>
                </c:pt>
                <c:pt idx="1049">
                  <c:v>435.52997145575642</c:v>
                </c:pt>
                <c:pt idx="1050">
                  <c:v>451.34410646387835</c:v>
                </c:pt>
                <c:pt idx="1051">
                  <c:v>484.63532763532771</c:v>
                </c:pt>
                <c:pt idx="1052">
                  <c:v>432.39468690702085</c:v>
                </c:pt>
                <c:pt idx="1053">
                  <c:v>450.73649289099524</c:v>
                </c:pt>
                <c:pt idx="1054">
                  <c:v>442.85416666666708</c:v>
                </c:pt>
                <c:pt idx="1055">
                  <c:v>443.11069063387157</c:v>
                </c:pt>
                <c:pt idx="1056">
                  <c:v>477.94990548204157</c:v>
                </c:pt>
                <c:pt idx="1057">
                  <c:v>450.26817752596764</c:v>
                </c:pt>
                <c:pt idx="1058">
                  <c:v>462.73113207546976</c:v>
                </c:pt>
                <c:pt idx="1059">
                  <c:v>410.80395852968894</c:v>
                </c:pt>
                <c:pt idx="1060">
                  <c:v>461.87099811676234</c:v>
                </c:pt>
                <c:pt idx="1061">
                  <c:v>440.57761053621834</c:v>
                </c:pt>
                <c:pt idx="1062">
                  <c:v>439.6795112781939</c:v>
                </c:pt>
                <c:pt idx="1063">
                  <c:v>464.83098591549293</c:v>
                </c:pt>
                <c:pt idx="1064">
                  <c:v>456.9390243902439</c:v>
                </c:pt>
                <c:pt idx="1065">
                  <c:v>414.88472352389908</c:v>
                </c:pt>
                <c:pt idx="1066">
                  <c:v>461.95037453183522</c:v>
                </c:pt>
                <c:pt idx="1067">
                  <c:v>412.34518241347052</c:v>
                </c:pt>
                <c:pt idx="1068">
                  <c:v>440.17009345794395</c:v>
                </c:pt>
                <c:pt idx="1069">
                  <c:v>463.91690009337066</c:v>
                </c:pt>
                <c:pt idx="1070">
                  <c:v>448.39552238805965</c:v>
                </c:pt>
                <c:pt idx="1071">
                  <c:v>424.31500465983231</c:v>
                </c:pt>
                <c:pt idx="1072">
                  <c:v>480.02700186219693</c:v>
                </c:pt>
                <c:pt idx="1073">
                  <c:v>430.14790697674431</c:v>
                </c:pt>
                <c:pt idx="1074">
                  <c:v>453.44516728624529</c:v>
                </c:pt>
                <c:pt idx="1075">
                  <c:v>450.16063138347272</c:v>
                </c:pt>
                <c:pt idx="1076">
                  <c:v>431.76901669758814</c:v>
                </c:pt>
                <c:pt idx="1077">
                  <c:v>444.30676552363298</c:v>
                </c:pt>
                <c:pt idx="1078">
                  <c:v>454.2166666666667</c:v>
                </c:pt>
                <c:pt idx="1079">
                  <c:v>443.47641073080399</c:v>
                </c:pt>
                <c:pt idx="1080">
                  <c:v>448.15434380776486</c:v>
                </c:pt>
                <c:pt idx="1081">
                  <c:v>428.31209602954772</c:v>
                </c:pt>
                <c:pt idx="1082">
                  <c:v>403.20664206642067</c:v>
                </c:pt>
                <c:pt idx="1083">
                  <c:v>454.81105990783323</c:v>
                </c:pt>
                <c:pt idx="1084">
                  <c:v>469.23664825046029</c:v>
                </c:pt>
                <c:pt idx="1085">
                  <c:v>466.19779208831648</c:v>
                </c:pt>
                <c:pt idx="1086">
                  <c:v>465.13327205882354</c:v>
                </c:pt>
                <c:pt idx="1087">
                  <c:v>402.73829201101893</c:v>
                </c:pt>
                <c:pt idx="1088">
                  <c:v>454.71834862385401</c:v>
                </c:pt>
                <c:pt idx="1089">
                  <c:v>418.93492208982587</c:v>
                </c:pt>
                <c:pt idx="1090">
                  <c:v>433.95146520146528</c:v>
                </c:pt>
                <c:pt idx="1091">
                  <c:v>452.61573650503203</c:v>
                </c:pt>
                <c:pt idx="1092">
                  <c:v>424.81901279707375</c:v>
                </c:pt>
                <c:pt idx="1093">
                  <c:v>454.9424657534247</c:v>
                </c:pt>
                <c:pt idx="1094">
                  <c:v>406.54014598540147</c:v>
                </c:pt>
                <c:pt idx="1095">
                  <c:v>460.11850501367365</c:v>
                </c:pt>
                <c:pt idx="1096">
                  <c:v>439.87249544626593</c:v>
                </c:pt>
                <c:pt idx="1097">
                  <c:v>476.35031847133729</c:v>
                </c:pt>
                <c:pt idx="1098">
                  <c:v>457.26545454545453</c:v>
                </c:pt>
                <c:pt idx="1099">
                  <c:v>477.55222524977296</c:v>
                </c:pt>
                <c:pt idx="1100">
                  <c:v>462.65970961887479</c:v>
                </c:pt>
                <c:pt idx="1101">
                  <c:v>416.05439709882137</c:v>
                </c:pt>
                <c:pt idx="1102">
                  <c:v>439.08967391304378</c:v>
                </c:pt>
                <c:pt idx="1103">
                  <c:v>437.73303167420693</c:v>
                </c:pt>
                <c:pt idx="1104">
                  <c:v>406.07414104882429</c:v>
                </c:pt>
                <c:pt idx="1105">
                  <c:v>431.4372177055086</c:v>
                </c:pt>
                <c:pt idx="1106">
                  <c:v>453.32310469314081</c:v>
                </c:pt>
                <c:pt idx="1107">
                  <c:v>409.49143372407394</c:v>
                </c:pt>
                <c:pt idx="1108">
                  <c:v>428.72342342342341</c:v>
                </c:pt>
                <c:pt idx="1109">
                  <c:v>467.02430243024304</c:v>
                </c:pt>
                <c:pt idx="1110">
                  <c:v>455.11330935251681</c:v>
                </c:pt>
                <c:pt idx="1111">
                  <c:v>455.71159029649488</c:v>
                </c:pt>
                <c:pt idx="1112">
                  <c:v>426.78635547576181</c:v>
                </c:pt>
                <c:pt idx="1113">
                  <c:v>450.93721973094165</c:v>
                </c:pt>
                <c:pt idx="1114">
                  <c:v>460.66218637992932</c:v>
                </c:pt>
                <c:pt idx="1115">
                  <c:v>443.26678603401967</c:v>
                </c:pt>
                <c:pt idx="1116">
                  <c:v>429.77817531305897</c:v>
                </c:pt>
                <c:pt idx="1117">
                  <c:v>442.55942806076979</c:v>
                </c:pt>
                <c:pt idx="1118">
                  <c:v>411.21428571428567</c:v>
                </c:pt>
                <c:pt idx="1119">
                  <c:v>470.0472792149867</c:v>
                </c:pt>
                <c:pt idx="1120">
                  <c:v>421.19786096256701</c:v>
                </c:pt>
                <c:pt idx="1121">
                  <c:v>470.76402493321461</c:v>
                </c:pt>
                <c:pt idx="1122">
                  <c:v>448.15569395017769</c:v>
                </c:pt>
                <c:pt idx="1123">
                  <c:v>426.17688888888887</c:v>
                </c:pt>
                <c:pt idx="1124">
                  <c:v>429.99467140319695</c:v>
                </c:pt>
                <c:pt idx="1125">
                  <c:v>422.00266193434067</c:v>
                </c:pt>
                <c:pt idx="1126">
                  <c:v>414.33953900709099</c:v>
                </c:pt>
                <c:pt idx="1127">
                  <c:v>459.16031886625325</c:v>
                </c:pt>
                <c:pt idx="1128">
                  <c:v>447.53451327433635</c:v>
                </c:pt>
                <c:pt idx="1129">
                  <c:v>443.50928381962984</c:v>
                </c:pt>
                <c:pt idx="1130">
                  <c:v>456.4196113074205</c:v>
                </c:pt>
                <c:pt idx="1131">
                  <c:v>463.56663724624747</c:v>
                </c:pt>
                <c:pt idx="1132">
                  <c:v>441.15343915343931</c:v>
                </c:pt>
                <c:pt idx="1133">
                  <c:v>451.41938325991191</c:v>
                </c:pt>
                <c:pt idx="1134">
                  <c:v>460.96830985915375</c:v>
                </c:pt>
                <c:pt idx="1135">
                  <c:v>432.52154793315725</c:v>
                </c:pt>
                <c:pt idx="1136">
                  <c:v>456.07469244288194</c:v>
                </c:pt>
                <c:pt idx="1137">
                  <c:v>426.59613696224466</c:v>
                </c:pt>
                <c:pt idx="1138">
                  <c:v>438.39122807017384</c:v>
                </c:pt>
                <c:pt idx="1139">
                  <c:v>415.24014022787026</c:v>
                </c:pt>
                <c:pt idx="1140">
                  <c:v>464.08406304728408</c:v>
                </c:pt>
                <c:pt idx="1141">
                  <c:v>415.47419072615924</c:v>
                </c:pt>
                <c:pt idx="1142">
                  <c:v>426.38636363636402</c:v>
                </c:pt>
                <c:pt idx="1143">
                  <c:v>444.86637554585155</c:v>
                </c:pt>
                <c:pt idx="1144">
                  <c:v>477.44764397905772</c:v>
                </c:pt>
                <c:pt idx="1145">
                  <c:v>428.31909328683531</c:v>
                </c:pt>
                <c:pt idx="1146">
                  <c:v>459.35191637630675</c:v>
                </c:pt>
                <c:pt idx="1147">
                  <c:v>454.33594429939075</c:v>
                </c:pt>
                <c:pt idx="1148">
                  <c:v>476.02869565217253</c:v>
                </c:pt>
                <c:pt idx="1149">
                  <c:v>465.22241529105128</c:v>
                </c:pt>
                <c:pt idx="1150">
                  <c:v>453.09635416666669</c:v>
                </c:pt>
                <c:pt idx="1151">
                  <c:v>413.81873373807309</c:v>
                </c:pt>
                <c:pt idx="1152">
                  <c:v>411.81629116117853</c:v>
                </c:pt>
                <c:pt idx="1153">
                  <c:v>444.19393939393939</c:v>
                </c:pt>
                <c:pt idx="1154">
                  <c:v>438.55103806228158</c:v>
                </c:pt>
                <c:pt idx="1155">
                  <c:v>425.33707865168378</c:v>
                </c:pt>
                <c:pt idx="1156">
                  <c:v>441.3937823834197</c:v>
                </c:pt>
                <c:pt idx="1157">
                  <c:v>468.95081967213116</c:v>
                </c:pt>
                <c:pt idx="1158">
                  <c:v>427.28448275862064</c:v>
                </c:pt>
                <c:pt idx="1159">
                  <c:v>468.81567614125754</c:v>
                </c:pt>
                <c:pt idx="1160">
                  <c:v>440.05679862306408</c:v>
                </c:pt>
                <c:pt idx="1161">
                  <c:v>441.91315563198623</c:v>
                </c:pt>
                <c:pt idx="1162">
                  <c:v>434.91323024054833</c:v>
                </c:pt>
                <c:pt idx="1163">
                  <c:v>435.79656652360399</c:v>
                </c:pt>
                <c:pt idx="1164">
                  <c:v>416.48970840480263</c:v>
                </c:pt>
                <c:pt idx="1165">
                  <c:v>444.38560411311187</c:v>
                </c:pt>
                <c:pt idx="1166">
                  <c:v>409.57791095890263</c:v>
                </c:pt>
                <c:pt idx="1167">
                  <c:v>432.10265183917932</c:v>
                </c:pt>
                <c:pt idx="1168">
                  <c:v>440.60512820512821</c:v>
                </c:pt>
                <c:pt idx="1169">
                  <c:v>435.53373185311699</c:v>
                </c:pt>
                <c:pt idx="1170">
                  <c:v>430.27218430034202</c:v>
                </c:pt>
                <c:pt idx="1171">
                  <c:v>463.27450980392172</c:v>
                </c:pt>
                <c:pt idx="1172">
                  <c:v>432.4838160136286</c:v>
                </c:pt>
                <c:pt idx="1173">
                  <c:v>440.88170212765959</c:v>
                </c:pt>
                <c:pt idx="1174">
                  <c:v>452.85884353741608</c:v>
                </c:pt>
                <c:pt idx="1175">
                  <c:v>454.47918436703469</c:v>
                </c:pt>
                <c:pt idx="1176">
                  <c:v>460.96179966044144</c:v>
                </c:pt>
                <c:pt idx="1177">
                  <c:v>473.18235793044954</c:v>
                </c:pt>
                <c:pt idx="1178">
                  <c:v>412.7381355932186</c:v>
                </c:pt>
                <c:pt idx="1179">
                  <c:v>471.89415749364929</c:v>
                </c:pt>
                <c:pt idx="1180">
                  <c:v>467.81133671742674</c:v>
                </c:pt>
                <c:pt idx="1181">
                  <c:v>430.74387151310231</c:v>
                </c:pt>
                <c:pt idx="1182">
                  <c:v>452.75168918918916</c:v>
                </c:pt>
                <c:pt idx="1183">
                  <c:v>415.40759493670885</c:v>
                </c:pt>
                <c:pt idx="1184">
                  <c:v>431.81365935919024</c:v>
                </c:pt>
                <c:pt idx="1185">
                  <c:v>441.59983150800326</c:v>
                </c:pt>
                <c:pt idx="1186">
                  <c:v>455.35942760942947</c:v>
                </c:pt>
                <c:pt idx="1187">
                  <c:v>430.49537426408574</c:v>
                </c:pt>
                <c:pt idx="1188">
                  <c:v>422.31596638655475</c:v>
                </c:pt>
                <c:pt idx="1189">
                  <c:v>452.76070528967199</c:v>
                </c:pt>
                <c:pt idx="1190">
                  <c:v>427.21140939597313</c:v>
                </c:pt>
                <c:pt idx="1191">
                  <c:v>437.69404861693232</c:v>
                </c:pt>
                <c:pt idx="1192">
                  <c:v>442.93634840870783</c:v>
                </c:pt>
                <c:pt idx="1193">
                  <c:v>485.43765690376574</c:v>
                </c:pt>
                <c:pt idx="1194">
                  <c:v>407.7984949832761</c:v>
                </c:pt>
                <c:pt idx="1195">
                  <c:v>453.34168755221384</c:v>
                </c:pt>
                <c:pt idx="1196">
                  <c:v>447.36560934891469</c:v>
                </c:pt>
                <c:pt idx="1197">
                  <c:v>434.2418682235197</c:v>
                </c:pt>
                <c:pt idx="1198">
                  <c:v>434.49583333333402</c:v>
                </c:pt>
                <c:pt idx="1199">
                  <c:v>451.03830141548593</c:v>
                </c:pt>
                <c:pt idx="1200">
                  <c:v>452.31530782029893</c:v>
                </c:pt>
                <c:pt idx="1201">
                  <c:v>442.973399833749</c:v>
                </c:pt>
                <c:pt idx="1202">
                  <c:v>442.42607973421798</c:v>
                </c:pt>
                <c:pt idx="1203">
                  <c:v>420.72116182572631</c:v>
                </c:pt>
                <c:pt idx="1204">
                  <c:v>440.58706467661705</c:v>
                </c:pt>
                <c:pt idx="1205">
                  <c:v>441.85004142502072</c:v>
                </c:pt>
                <c:pt idx="1206">
                  <c:v>430.94288079470402</c:v>
                </c:pt>
                <c:pt idx="1207">
                  <c:v>449.04631927212358</c:v>
                </c:pt>
                <c:pt idx="1208">
                  <c:v>420.22809917355374</c:v>
                </c:pt>
                <c:pt idx="1209">
                  <c:v>426.53179190751274</c:v>
                </c:pt>
                <c:pt idx="1210">
                  <c:v>442.06930693069199</c:v>
                </c:pt>
                <c:pt idx="1211">
                  <c:v>441.76174773289364</c:v>
                </c:pt>
                <c:pt idx="1212">
                  <c:v>420.41927512355932</c:v>
                </c:pt>
                <c:pt idx="1213">
                  <c:v>433.00493827160375</c:v>
                </c:pt>
                <c:pt idx="1214">
                  <c:v>454.87746710526432</c:v>
                </c:pt>
                <c:pt idx="1215">
                  <c:v>454.56121610517664</c:v>
                </c:pt>
                <c:pt idx="1216">
                  <c:v>438.26436781609198</c:v>
                </c:pt>
                <c:pt idx="1217">
                  <c:v>426.7826086956523</c:v>
                </c:pt>
                <c:pt idx="1218">
                  <c:v>468.99180327868635</c:v>
                </c:pt>
                <c:pt idx="1219">
                  <c:v>430.98771498771345</c:v>
                </c:pt>
                <c:pt idx="1220">
                  <c:v>410.18739770867251</c:v>
                </c:pt>
                <c:pt idx="1221">
                  <c:v>443.15535568274737</c:v>
                </c:pt>
                <c:pt idx="1222">
                  <c:v>444.55473856209153</c:v>
                </c:pt>
                <c:pt idx="1223">
                  <c:v>468.77551020408163</c:v>
                </c:pt>
                <c:pt idx="1224">
                  <c:v>471.19902120717694</c:v>
                </c:pt>
                <c:pt idx="1225">
                  <c:v>441.24042379788102</c:v>
                </c:pt>
                <c:pt idx="1226">
                  <c:v>449.21009771986968</c:v>
                </c:pt>
                <c:pt idx="1227">
                  <c:v>418.48657445077072</c:v>
                </c:pt>
                <c:pt idx="1228">
                  <c:v>460.24796747967463</c:v>
                </c:pt>
                <c:pt idx="1229">
                  <c:v>440.42404549146994</c:v>
                </c:pt>
                <c:pt idx="1230">
                  <c:v>459.44805194805076</c:v>
                </c:pt>
                <c:pt idx="1231">
                  <c:v>479.68369829683701</c:v>
                </c:pt>
                <c:pt idx="1232">
                  <c:v>436.12560777957862</c:v>
                </c:pt>
                <c:pt idx="1233">
                  <c:v>447.96032388663969</c:v>
                </c:pt>
                <c:pt idx="1234">
                  <c:v>441.63592233009706</c:v>
                </c:pt>
                <c:pt idx="1235">
                  <c:v>461.32659660468869</c:v>
                </c:pt>
                <c:pt idx="1236">
                  <c:v>451.05815831987064</c:v>
                </c:pt>
                <c:pt idx="1237">
                  <c:v>429.63196125907899</c:v>
                </c:pt>
                <c:pt idx="1238">
                  <c:v>432.68870967741924</c:v>
                </c:pt>
                <c:pt idx="1239">
                  <c:v>445.54311039484287</c:v>
                </c:pt>
                <c:pt idx="1240">
                  <c:v>434.93639291465206</c:v>
                </c:pt>
                <c:pt idx="1241">
                  <c:v>413.25583266291233</c:v>
                </c:pt>
                <c:pt idx="1242">
                  <c:v>437.23070739549826</c:v>
                </c:pt>
                <c:pt idx="1243">
                  <c:v>441.22409638554217</c:v>
                </c:pt>
                <c:pt idx="1244">
                  <c:v>453.79775280898724</c:v>
                </c:pt>
                <c:pt idx="1245">
                  <c:v>467.41940657578186</c:v>
                </c:pt>
                <c:pt idx="1246">
                  <c:v>446.46955128205127</c:v>
                </c:pt>
                <c:pt idx="1247">
                  <c:v>431.08646917534031</c:v>
                </c:pt>
                <c:pt idx="1248">
                  <c:v>414.15440000000137</c:v>
                </c:pt>
                <c:pt idx="1249">
                  <c:v>430.44524380495739</c:v>
                </c:pt>
                <c:pt idx="1250">
                  <c:v>447.35223642172531</c:v>
                </c:pt>
                <c:pt idx="1251">
                  <c:v>430.97845171588165</c:v>
                </c:pt>
                <c:pt idx="1252">
                  <c:v>450.95055821371631</c:v>
                </c:pt>
                <c:pt idx="1253">
                  <c:v>441.57131474103363</c:v>
                </c:pt>
                <c:pt idx="1254">
                  <c:v>423.07882165605201</c:v>
                </c:pt>
                <c:pt idx="1255">
                  <c:v>436.94431185361969</c:v>
                </c:pt>
                <c:pt idx="1256">
                  <c:v>424.18441971383231</c:v>
                </c:pt>
                <c:pt idx="1257">
                  <c:v>445.31374106433702</c:v>
                </c:pt>
                <c:pt idx="1258">
                  <c:v>436.38015873015866</c:v>
                </c:pt>
                <c:pt idx="1259">
                  <c:v>446.25614591593899</c:v>
                </c:pt>
                <c:pt idx="1260">
                  <c:v>478.93898573692553</c:v>
                </c:pt>
                <c:pt idx="1261">
                  <c:v>432.64924782264472</c:v>
                </c:pt>
                <c:pt idx="1262">
                  <c:v>452.27056962025318</c:v>
                </c:pt>
                <c:pt idx="1263">
                  <c:v>457.96758893280634</c:v>
                </c:pt>
                <c:pt idx="1264">
                  <c:v>433.96366508688783</c:v>
                </c:pt>
                <c:pt idx="1265">
                  <c:v>441.53985793212314</c:v>
                </c:pt>
                <c:pt idx="1266">
                  <c:v>445.29337539432174</c:v>
                </c:pt>
                <c:pt idx="1267">
                  <c:v>439.11268715524153</c:v>
                </c:pt>
                <c:pt idx="1268">
                  <c:v>466.26220472440946</c:v>
                </c:pt>
                <c:pt idx="1269">
                  <c:v>453.20377655389399</c:v>
                </c:pt>
                <c:pt idx="1270">
                  <c:v>418.19182389937208</c:v>
                </c:pt>
                <c:pt idx="1271">
                  <c:v>427.62608012568734</c:v>
                </c:pt>
                <c:pt idx="1272">
                  <c:v>426.83594976452122</c:v>
                </c:pt>
                <c:pt idx="1273">
                  <c:v>438.49098039215687</c:v>
                </c:pt>
                <c:pt idx="1274">
                  <c:v>446.51253918495297</c:v>
                </c:pt>
                <c:pt idx="1275">
                  <c:v>412.16601409553641</c:v>
                </c:pt>
                <c:pt idx="1276">
                  <c:v>437.44366197183098</c:v>
                </c:pt>
                <c:pt idx="1277">
                  <c:v>450.73651290070188</c:v>
                </c:pt>
                <c:pt idx="1278">
                  <c:v>442.55781250000001</c:v>
                </c:pt>
                <c:pt idx="1279">
                  <c:v>450.99297423887447</c:v>
                </c:pt>
                <c:pt idx="1280">
                  <c:v>439.90483619344934</c:v>
                </c:pt>
                <c:pt idx="1281">
                  <c:v>455.22681215900229</c:v>
                </c:pt>
                <c:pt idx="1282">
                  <c:v>421.79828660436232</c:v>
                </c:pt>
                <c:pt idx="1283">
                  <c:v>446.19533073929864</c:v>
                </c:pt>
                <c:pt idx="1284">
                  <c:v>465.94090202177296</c:v>
                </c:pt>
                <c:pt idx="1285">
                  <c:v>421.35586635586805</c:v>
                </c:pt>
                <c:pt idx="1286">
                  <c:v>456.32142857142856</c:v>
                </c:pt>
                <c:pt idx="1287">
                  <c:v>424.88906128782008</c:v>
                </c:pt>
                <c:pt idx="1288">
                  <c:v>446.26279069767429</c:v>
                </c:pt>
                <c:pt idx="1289">
                  <c:v>448.43377226955829</c:v>
                </c:pt>
                <c:pt idx="1290">
                  <c:v>430.63312693498369</c:v>
                </c:pt>
                <c:pt idx="1291">
                  <c:v>446.65506573859244</c:v>
                </c:pt>
                <c:pt idx="1292">
                  <c:v>418.15455950540957</c:v>
                </c:pt>
                <c:pt idx="1293">
                  <c:v>456.90115830115667</c:v>
                </c:pt>
                <c:pt idx="1294">
                  <c:v>415.23611111110904</c:v>
                </c:pt>
                <c:pt idx="1295">
                  <c:v>452.8727833461835</c:v>
                </c:pt>
                <c:pt idx="1296">
                  <c:v>424.79198767334378</c:v>
                </c:pt>
                <c:pt idx="1297">
                  <c:v>444.0531177829082</c:v>
                </c:pt>
                <c:pt idx="1298">
                  <c:v>441.44307692307694</c:v>
                </c:pt>
                <c:pt idx="1299">
                  <c:v>427.20599538816293</c:v>
                </c:pt>
                <c:pt idx="1300">
                  <c:v>452.41244239631402</c:v>
                </c:pt>
                <c:pt idx="1301">
                  <c:v>438.47659247889243</c:v>
                </c:pt>
                <c:pt idx="1302">
                  <c:v>437.14263803681115</c:v>
                </c:pt>
                <c:pt idx="1303">
                  <c:v>434.70881226053626</c:v>
                </c:pt>
                <c:pt idx="1304">
                  <c:v>435.02297090352221</c:v>
                </c:pt>
                <c:pt idx="1305">
                  <c:v>411.20428462127006</c:v>
                </c:pt>
                <c:pt idx="1306">
                  <c:v>433.27828746177369</c:v>
                </c:pt>
                <c:pt idx="1307">
                  <c:v>425.86554621848694</c:v>
                </c:pt>
                <c:pt idx="1308">
                  <c:v>427.98854961832063</c:v>
                </c:pt>
                <c:pt idx="1309">
                  <c:v>449.85430968726172</c:v>
                </c:pt>
                <c:pt idx="1310">
                  <c:v>454.54496951219511</c:v>
                </c:pt>
                <c:pt idx="1311">
                  <c:v>443.78903274942866</c:v>
                </c:pt>
                <c:pt idx="1312">
                  <c:v>470.1225266362253</c:v>
                </c:pt>
                <c:pt idx="1313">
                  <c:v>432.768060836502</c:v>
                </c:pt>
                <c:pt idx="1314">
                  <c:v>450.61626139817628</c:v>
                </c:pt>
                <c:pt idx="1315">
                  <c:v>453.76006074411544</c:v>
                </c:pt>
                <c:pt idx="1316">
                  <c:v>439.887708649469</c:v>
                </c:pt>
                <c:pt idx="1317">
                  <c:v>451.53980288097046</c:v>
                </c:pt>
                <c:pt idx="1318">
                  <c:v>465.23484848484878</c:v>
                </c:pt>
                <c:pt idx="1319">
                  <c:v>438.85541256623765</c:v>
                </c:pt>
                <c:pt idx="1320">
                  <c:v>434.17473524962179</c:v>
                </c:pt>
                <c:pt idx="1321">
                  <c:v>448.80876795162374</c:v>
                </c:pt>
                <c:pt idx="1322">
                  <c:v>427.9705438066465</c:v>
                </c:pt>
                <c:pt idx="1323">
                  <c:v>430.06566037735973</c:v>
                </c:pt>
                <c:pt idx="1324">
                  <c:v>432.53544494720796</c:v>
                </c:pt>
                <c:pt idx="1325">
                  <c:v>441.70761115297665</c:v>
                </c:pt>
                <c:pt idx="1326">
                  <c:v>458.58509036144579</c:v>
                </c:pt>
                <c:pt idx="1327">
                  <c:v>451.66215199398044</c:v>
                </c:pt>
                <c:pt idx="1328">
                  <c:v>447.93984962406154</c:v>
                </c:pt>
                <c:pt idx="1329">
                  <c:v>428.56799398948158</c:v>
                </c:pt>
                <c:pt idx="1330">
                  <c:v>453.51051051051053</c:v>
                </c:pt>
                <c:pt idx="1331">
                  <c:v>427.7336834208553</c:v>
                </c:pt>
                <c:pt idx="1332">
                  <c:v>460.92653673163204</c:v>
                </c:pt>
                <c:pt idx="1333">
                  <c:v>445.84119850187199</c:v>
                </c:pt>
                <c:pt idx="1334">
                  <c:v>444.625</c:v>
                </c:pt>
                <c:pt idx="1335">
                  <c:v>447.43081525803848</c:v>
                </c:pt>
                <c:pt idx="1336">
                  <c:v>464.88340807174887</c:v>
                </c:pt>
                <c:pt idx="1337">
                  <c:v>434.59148618371938</c:v>
                </c:pt>
                <c:pt idx="1338">
                  <c:v>445.4940298507463</c:v>
                </c:pt>
                <c:pt idx="1339">
                  <c:v>403.95376584638325</c:v>
                </c:pt>
                <c:pt idx="1340">
                  <c:v>452.07078986587186</c:v>
                </c:pt>
                <c:pt idx="1341">
                  <c:v>462.97319434102616</c:v>
                </c:pt>
                <c:pt idx="1342">
                  <c:v>402.61160714285717</c:v>
                </c:pt>
                <c:pt idx="1343">
                  <c:v>444.40594795538897</c:v>
                </c:pt>
                <c:pt idx="1344">
                  <c:v>437.43462109955431</c:v>
                </c:pt>
                <c:pt idx="1345">
                  <c:v>418.34669636228654</c:v>
                </c:pt>
                <c:pt idx="1346">
                  <c:v>449.21958456973402</c:v>
                </c:pt>
                <c:pt idx="1347">
                  <c:v>425.16604892512964</c:v>
                </c:pt>
                <c:pt idx="1348">
                  <c:v>456.01703703703703</c:v>
                </c:pt>
                <c:pt idx="1349">
                  <c:v>435.97705403404888</c:v>
                </c:pt>
                <c:pt idx="1350">
                  <c:v>450.51257396449699</c:v>
                </c:pt>
                <c:pt idx="1351">
                  <c:v>447.39689578713899</c:v>
                </c:pt>
                <c:pt idx="1352">
                  <c:v>438.26218611521421</c:v>
                </c:pt>
                <c:pt idx="1353">
                  <c:v>438.78892988929869</c:v>
                </c:pt>
                <c:pt idx="1354">
                  <c:v>414.69837758111959</c:v>
                </c:pt>
                <c:pt idx="1355">
                  <c:v>429.79366249078851</c:v>
                </c:pt>
                <c:pt idx="1356">
                  <c:v>435.15243004418261</c:v>
                </c:pt>
                <c:pt idx="1357">
                  <c:v>448.49374540102855</c:v>
                </c:pt>
                <c:pt idx="1358">
                  <c:v>425.44779411764705</c:v>
                </c:pt>
                <c:pt idx="1359">
                  <c:v>449.83100661278399</c:v>
                </c:pt>
                <c:pt idx="1360">
                  <c:v>451.78928046989722</c:v>
                </c:pt>
                <c:pt idx="1361">
                  <c:v>441.63536316947909</c:v>
                </c:pt>
                <c:pt idx="1362">
                  <c:v>441.75806451612897</c:v>
                </c:pt>
                <c:pt idx="1363">
                  <c:v>448.04981684981732</c:v>
                </c:pt>
                <c:pt idx="1364">
                  <c:v>428.25915080526994</c:v>
                </c:pt>
                <c:pt idx="1365">
                  <c:v>454.39575713240674</c:v>
                </c:pt>
                <c:pt idx="1366">
                  <c:v>445.91520467836256</c:v>
                </c:pt>
                <c:pt idx="1367">
                  <c:v>437.7100073046019</c:v>
                </c:pt>
                <c:pt idx="1368">
                  <c:v>437.7671532846702</c:v>
                </c:pt>
                <c:pt idx="1369">
                  <c:v>431.14733770970201</c:v>
                </c:pt>
                <c:pt idx="1370">
                  <c:v>426.90379008746356</c:v>
                </c:pt>
                <c:pt idx="1371">
                  <c:v>448.97013838310193</c:v>
                </c:pt>
                <c:pt idx="1372">
                  <c:v>441.27292576419194</c:v>
                </c:pt>
                <c:pt idx="1373">
                  <c:v>426.66618181818183</c:v>
                </c:pt>
                <c:pt idx="1374">
                  <c:v>448.65770348837196</c:v>
                </c:pt>
                <c:pt idx="1375">
                  <c:v>429.47204066811895</c:v>
                </c:pt>
                <c:pt idx="1376">
                  <c:v>427.45065312046472</c:v>
                </c:pt>
                <c:pt idx="1377">
                  <c:v>454.15445975344471</c:v>
                </c:pt>
                <c:pt idx="1378">
                  <c:v>425.15072463768132</c:v>
                </c:pt>
                <c:pt idx="1379">
                  <c:v>453.62853005068638</c:v>
                </c:pt>
                <c:pt idx="1380">
                  <c:v>426.30969609261939</c:v>
                </c:pt>
                <c:pt idx="1381">
                  <c:v>471.25741142443962</c:v>
                </c:pt>
                <c:pt idx="1382">
                  <c:v>448.49277456647246</c:v>
                </c:pt>
                <c:pt idx="1383">
                  <c:v>433.76389891696749</c:v>
                </c:pt>
                <c:pt idx="1384">
                  <c:v>446.87012987012969</c:v>
                </c:pt>
                <c:pt idx="1385">
                  <c:v>434.89834174477193</c:v>
                </c:pt>
                <c:pt idx="1386">
                  <c:v>446.25216138328528</c:v>
                </c:pt>
                <c:pt idx="1387">
                  <c:v>450.52555795536324</c:v>
                </c:pt>
                <c:pt idx="1388">
                  <c:v>442.03237410071944</c:v>
                </c:pt>
                <c:pt idx="1389">
                  <c:v>452.35657800143764</c:v>
                </c:pt>
                <c:pt idx="1390">
                  <c:v>435.55747126436916</c:v>
                </c:pt>
                <c:pt idx="1391">
                  <c:v>446.68269921033738</c:v>
                </c:pt>
                <c:pt idx="1392">
                  <c:v>445.05021520803399</c:v>
                </c:pt>
                <c:pt idx="1393">
                  <c:v>440.42939068100361</c:v>
                </c:pt>
                <c:pt idx="1394">
                  <c:v>412.82163323782225</c:v>
                </c:pt>
                <c:pt idx="1395">
                  <c:v>432.01145311381532</c:v>
                </c:pt>
                <c:pt idx="1396">
                  <c:v>443.29756795421866</c:v>
                </c:pt>
                <c:pt idx="1397">
                  <c:v>443.44031451036454</c:v>
                </c:pt>
                <c:pt idx="1398">
                  <c:v>438.78357142856953</c:v>
                </c:pt>
                <c:pt idx="1399">
                  <c:v>421.9878658101357</c:v>
                </c:pt>
                <c:pt idx="1400">
                  <c:v>426.38302425106963</c:v>
                </c:pt>
                <c:pt idx="1401">
                  <c:v>449.10620099786172</c:v>
                </c:pt>
                <c:pt idx="1402">
                  <c:v>453.30555555555554</c:v>
                </c:pt>
                <c:pt idx="1403">
                  <c:v>451.7914590747331</c:v>
                </c:pt>
                <c:pt idx="1404">
                  <c:v>421.51137980085349</c:v>
                </c:pt>
                <c:pt idx="1405">
                  <c:v>437</c:v>
                </c:pt>
                <c:pt idx="1406">
                  <c:v>422.96164772727121</c:v>
                </c:pt>
                <c:pt idx="1407">
                  <c:v>444.21646557842399</c:v>
                </c:pt>
                <c:pt idx="1408">
                  <c:v>441.34964539007251</c:v>
                </c:pt>
                <c:pt idx="1409">
                  <c:v>418.26009922041106</c:v>
                </c:pt>
                <c:pt idx="1410">
                  <c:v>448.46529745042369</c:v>
                </c:pt>
                <c:pt idx="1411">
                  <c:v>438.97452229299364</c:v>
                </c:pt>
                <c:pt idx="1412">
                  <c:v>448.05940594059399</c:v>
                </c:pt>
                <c:pt idx="1413">
                  <c:v>425.84522968197882</c:v>
                </c:pt>
                <c:pt idx="1414">
                  <c:v>417.87641242937855</c:v>
                </c:pt>
                <c:pt idx="1415">
                  <c:v>435.47988708539202</c:v>
                </c:pt>
                <c:pt idx="1416">
                  <c:v>439.69746121297601</c:v>
                </c:pt>
                <c:pt idx="1417">
                  <c:v>431.7286821705427</c:v>
                </c:pt>
                <c:pt idx="1418">
                  <c:v>441.29154929577339</c:v>
                </c:pt>
                <c:pt idx="1419">
                  <c:v>448.17171006333575</c:v>
                </c:pt>
                <c:pt idx="1420">
                  <c:v>425.68284106891701</c:v>
                </c:pt>
                <c:pt idx="1421">
                  <c:v>419.27617709065225</c:v>
                </c:pt>
                <c:pt idx="1422">
                  <c:v>451.65379213483351</c:v>
                </c:pt>
                <c:pt idx="1423">
                  <c:v>444.03578947368305</c:v>
                </c:pt>
                <c:pt idx="1424">
                  <c:v>454.14516129032387</c:v>
                </c:pt>
                <c:pt idx="1425">
                  <c:v>430.50035038542404</c:v>
                </c:pt>
                <c:pt idx="1426">
                  <c:v>429.62535014005601</c:v>
                </c:pt>
                <c:pt idx="1427">
                  <c:v>457.94681595521166</c:v>
                </c:pt>
                <c:pt idx="1428">
                  <c:v>447.82867132867125</c:v>
                </c:pt>
                <c:pt idx="1429">
                  <c:v>451.39622641509317</c:v>
                </c:pt>
                <c:pt idx="1430">
                  <c:v>422.31215083798884</c:v>
                </c:pt>
                <c:pt idx="1431">
                  <c:v>455.58827634333568</c:v>
                </c:pt>
                <c:pt idx="1432">
                  <c:v>428.71757322175733</c:v>
                </c:pt>
                <c:pt idx="1433">
                  <c:v>424.37073170731696</c:v>
                </c:pt>
                <c:pt idx="1434">
                  <c:v>428.96866295264624</c:v>
                </c:pt>
                <c:pt idx="1435">
                  <c:v>461.3138482950593</c:v>
                </c:pt>
                <c:pt idx="1436">
                  <c:v>434.09527121001389</c:v>
                </c:pt>
                <c:pt idx="1437">
                  <c:v>448.64906184850588</c:v>
                </c:pt>
                <c:pt idx="1438">
                  <c:v>444.39930555555554</c:v>
                </c:pt>
                <c:pt idx="1439">
                  <c:v>437.32824427480915</c:v>
                </c:pt>
                <c:pt idx="1440">
                  <c:v>429.73092926490864</c:v>
                </c:pt>
                <c:pt idx="1441">
                  <c:v>433.84407484407484</c:v>
                </c:pt>
                <c:pt idx="1442">
                  <c:v>450.9085872576162</c:v>
                </c:pt>
                <c:pt idx="1443">
                  <c:v>440.23114186851058</c:v>
                </c:pt>
                <c:pt idx="1444">
                  <c:v>447.05048409405441</c:v>
                </c:pt>
                <c:pt idx="1445">
                  <c:v>441.17899101589495</c:v>
                </c:pt>
                <c:pt idx="1446">
                  <c:v>453.66229281767954</c:v>
                </c:pt>
                <c:pt idx="1447">
                  <c:v>446.8951000690131</c:v>
                </c:pt>
                <c:pt idx="1448">
                  <c:v>441.56827586206896</c:v>
                </c:pt>
                <c:pt idx="1449">
                  <c:v>445.86423156443902</c:v>
                </c:pt>
                <c:pt idx="1450">
                  <c:v>441.86639118457299</c:v>
                </c:pt>
                <c:pt idx="1451">
                  <c:v>445.19270474879437</c:v>
                </c:pt>
                <c:pt idx="1452">
                  <c:v>435.67056396148553</c:v>
                </c:pt>
                <c:pt idx="1453">
                  <c:v>437.6343642611684</c:v>
                </c:pt>
                <c:pt idx="1454">
                  <c:v>454.30700549450552</c:v>
                </c:pt>
                <c:pt idx="1455">
                  <c:v>413.26835964310169</c:v>
                </c:pt>
                <c:pt idx="1456">
                  <c:v>453.13854595336079</c:v>
                </c:pt>
                <c:pt idx="1457">
                  <c:v>431.42563399588693</c:v>
                </c:pt>
                <c:pt idx="1458">
                  <c:v>451.71712328766966</c:v>
                </c:pt>
                <c:pt idx="1459">
                  <c:v>440.38466803559231</c:v>
                </c:pt>
                <c:pt idx="1460">
                  <c:v>445.98700410396731</c:v>
                </c:pt>
                <c:pt idx="1461">
                  <c:v>441.1449077238575</c:v>
                </c:pt>
                <c:pt idx="1462">
                  <c:v>428.74863387978172</c:v>
                </c:pt>
                <c:pt idx="1463">
                  <c:v>419.04163822525595</c:v>
                </c:pt>
                <c:pt idx="1464">
                  <c:v>431.25579809004091</c:v>
                </c:pt>
                <c:pt idx="1465">
                  <c:v>430.82481254260369</c:v>
                </c:pt>
                <c:pt idx="1466">
                  <c:v>434.8841961852861</c:v>
                </c:pt>
                <c:pt idx="1467">
                  <c:v>466.34309053778082</c:v>
                </c:pt>
                <c:pt idx="1468">
                  <c:v>455.91428571428565</c:v>
                </c:pt>
                <c:pt idx="1469">
                  <c:v>433.75050985723863</c:v>
                </c:pt>
                <c:pt idx="1470">
                  <c:v>431.83152173913044</c:v>
                </c:pt>
                <c:pt idx="1471">
                  <c:v>446.99932111337409</c:v>
                </c:pt>
                <c:pt idx="1472">
                  <c:v>443.15671641790914</c:v>
                </c:pt>
                <c:pt idx="1473">
                  <c:v>440.16203389830508</c:v>
                </c:pt>
                <c:pt idx="1474">
                  <c:v>434.96341463414632</c:v>
                </c:pt>
                <c:pt idx="1475">
                  <c:v>454.33649289099526</c:v>
                </c:pt>
                <c:pt idx="1476">
                  <c:v>437.56292286874202</c:v>
                </c:pt>
                <c:pt idx="1477">
                  <c:v>441.40906017579448</c:v>
                </c:pt>
                <c:pt idx="1478">
                  <c:v>437.26081081081082</c:v>
                </c:pt>
                <c:pt idx="1479">
                  <c:v>438.43214044564309</c:v>
                </c:pt>
                <c:pt idx="1480">
                  <c:v>432.4183535762466</c:v>
                </c:pt>
                <c:pt idx="1481">
                  <c:v>436.59069453809843</c:v>
                </c:pt>
                <c:pt idx="1482">
                  <c:v>416.94070080862525</c:v>
                </c:pt>
                <c:pt idx="1483">
                  <c:v>441.46127946127655</c:v>
                </c:pt>
                <c:pt idx="1484">
                  <c:v>440.59017496635164</c:v>
                </c:pt>
                <c:pt idx="1485">
                  <c:v>457.79421654337563</c:v>
                </c:pt>
                <c:pt idx="1486">
                  <c:v>449.22916666666674</c:v>
                </c:pt>
                <c:pt idx="1487">
                  <c:v>422.44526527871056</c:v>
                </c:pt>
                <c:pt idx="1488">
                  <c:v>433.44899328858907</c:v>
                </c:pt>
                <c:pt idx="1489">
                  <c:v>459.24010731052965</c:v>
                </c:pt>
                <c:pt idx="1490">
                  <c:v>431.37466487935899</c:v>
                </c:pt>
                <c:pt idx="1491">
                  <c:v>429.79772270596118</c:v>
                </c:pt>
                <c:pt idx="1492">
                  <c:v>455.41566265060243</c:v>
                </c:pt>
                <c:pt idx="1493">
                  <c:v>438.41806020066889</c:v>
                </c:pt>
                <c:pt idx="1494">
                  <c:v>439.25467914438502</c:v>
                </c:pt>
                <c:pt idx="1495">
                  <c:v>435.39746158984798</c:v>
                </c:pt>
                <c:pt idx="1496">
                  <c:v>447.02202937249666</c:v>
                </c:pt>
                <c:pt idx="1497">
                  <c:v>447.51767845230154</c:v>
                </c:pt>
                <c:pt idx="1498">
                  <c:v>441.59799999999899</c:v>
                </c:pt>
                <c:pt idx="1499">
                  <c:v>435.00799467021983</c:v>
                </c:pt>
                <c:pt idx="1500">
                  <c:v>423.54993342210383</c:v>
                </c:pt>
                <c:pt idx="1501">
                  <c:v>437.46107784431126</c:v>
                </c:pt>
                <c:pt idx="1502">
                  <c:v>443.20877659574467</c:v>
                </c:pt>
                <c:pt idx="1503">
                  <c:v>435.9083056478392</c:v>
                </c:pt>
                <c:pt idx="1504">
                  <c:v>444.30411686586984</c:v>
                </c:pt>
                <c:pt idx="1505">
                  <c:v>422.16323822163224</c:v>
                </c:pt>
                <c:pt idx="1506">
                  <c:v>431.04641909814325</c:v>
                </c:pt>
                <c:pt idx="1507">
                  <c:v>427.74353876739394</c:v>
                </c:pt>
                <c:pt idx="1508">
                  <c:v>457.6298013245048</c:v>
                </c:pt>
                <c:pt idx="1509">
                  <c:v>435.65651886167893</c:v>
                </c:pt>
                <c:pt idx="1510">
                  <c:v>444.71230158730157</c:v>
                </c:pt>
                <c:pt idx="1511">
                  <c:v>443.66688697951088</c:v>
                </c:pt>
                <c:pt idx="1512">
                  <c:v>425.84742404227194</c:v>
                </c:pt>
                <c:pt idx="1513">
                  <c:v>436.15643564356435</c:v>
                </c:pt>
                <c:pt idx="1514">
                  <c:v>430.83773087071239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59840"/>
        <c:axId val="181567120"/>
      </c:lineChart>
      <c:catAx>
        <c:axId val="18155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1567120"/>
        <c:crosses val="autoZero"/>
        <c:auto val="1"/>
        <c:lblAlgn val="ctr"/>
        <c:lblOffset val="100"/>
        <c:tickLblSkip val="200"/>
        <c:noMultiLvlLbl val="0"/>
      </c:catAx>
      <c:valAx>
        <c:axId val="181567120"/>
        <c:scaling>
          <c:orientation val="minMax"/>
          <c:max val="7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time of traversal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155984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954907430713648"/>
          <c:y val="8.0480724498886214E-2"/>
          <c:w val="0.21965483544001099"/>
          <c:h val="0.918906505283817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50459317585306"/>
          <c:y val="5.2419072615923094E-2"/>
          <c:w val="0.55202318460192457"/>
          <c:h val="0.69458697871099095"/>
        </c:manualLayout>
      </c:layout>
      <c:lineChart>
        <c:grouping val="standard"/>
        <c:varyColors val="0"/>
        <c:ser>
          <c:idx val="0"/>
          <c:order val="0"/>
          <c:tx>
            <c:v>Non-booked vehicles</c:v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Sheet9!$A$1:$A$100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3.0000000000000016E-2</c:v>
                </c:pt>
                <c:pt idx="4">
                  <c:v>4.0000000000000022E-2</c:v>
                </c:pt>
                <c:pt idx="5">
                  <c:v>5.0000000000000024E-2</c:v>
                </c:pt>
                <c:pt idx="6">
                  <c:v>6.0000000000000032E-2</c:v>
                </c:pt>
                <c:pt idx="7">
                  <c:v>7.0000000000000034E-2</c:v>
                </c:pt>
                <c:pt idx="8">
                  <c:v>8.0000000000000043E-2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0.11999999999999901</c:v>
                </c:pt>
                <c:pt idx="13">
                  <c:v>0.12999999999999973</c:v>
                </c:pt>
                <c:pt idx="14">
                  <c:v>0.13999999999999979</c:v>
                </c:pt>
                <c:pt idx="15">
                  <c:v>0.15000000000000024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0.31000000000000116</c:v>
                </c:pt>
                <c:pt idx="32">
                  <c:v>0.32000000000000134</c:v>
                </c:pt>
                <c:pt idx="33">
                  <c:v>0.33000000000000151</c:v>
                </c:pt>
                <c:pt idx="34">
                  <c:v>0.34000000000000008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0.38000000000000134</c:v>
                </c:pt>
                <c:pt idx="39">
                  <c:v>0.39000000000000135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0.58000000000000018</c:v>
                </c:pt>
                <c:pt idx="59">
                  <c:v>0.59000000000000008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0.62000000000000233</c:v>
                </c:pt>
                <c:pt idx="63">
                  <c:v>0.63000000000000256</c:v>
                </c:pt>
                <c:pt idx="64">
                  <c:v>0.64000000000000268</c:v>
                </c:pt>
                <c:pt idx="65">
                  <c:v>0.6500000000000028</c:v>
                </c:pt>
                <c:pt idx="66">
                  <c:v>0.66000000000000303</c:v>
                </c:pt>
                <c:pt idx="67">
                  <c:v>0.67000000000000304</c:v>
                </c:pt>
                <c:pt idx="68">
                  <c:v>0.6800000000000006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0.74000000000000232</c:v>
                </c:pt>
                <c:pt idx="75">
                  <c:v>0.75000000000000244</c:v>
                </c:pt>
                <c:pt idx="76">
                  <c:v>0.76000000000000256</c:v>
                </c:pt>
                <c:pt idx="77">
                  <c:v>0.77000000000000246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0.87000000000000233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Sheet9!$J$1:$J$100</c:f>
              <c:numCache>
                <c:formatCode>General</c:formatCode>
                <c:ptCount val="100"/>
                <c:pt idx="1">
                  <c:v>658.35386168601713</c:v>
                </c:pt>
                <c:pt idx="2">
                  <c:v>666.09086268504336</c:v>
                </c:pt>
                <c:pt idx="3">
                  <c:v>663.55336787564772</c:v>
                </c:pt>
                <c:pt idx="4">
                  <c:v>659.80270692347733</c:v>
                </c:pt>
                <c:pt idx="5">
                  <c:v>641.73501577287061</c:v>
                </c:pt>
                <c:pt idx="6">
                  <c:v>655.58593336859167</c:v>
                </c:pt>
                <c:pt idx="7">
                  <c:v>654.70907139023154</c:v>
                </c:pt>
                <c:pt idx="8">
                  <c:v>647.13967391304345</c:v>
                </c:pt>
                <c:pt idx="9">
                  <c:v>638.72998343456652</c:v>
                </c:pt>
                <c:pt idx="10">
                  <c:v>641.96181516325248</c:v>
                </c:pt>
                <c:pt idx="11">
                  <c:v>632.29234209055335</c:v>
                </c:pt>
                <c:pt idx="12">
                  <c:v>640.8679886685552</c:v>
                </c:pt>
                <c:pt idx="13">
                  <c:v>650.10451170759563</c:v>
                </c:pt>
                <c:pt idx="14">
                  <c:v>630.98430232558155</c:v>
                </c:pt>
                <c:pt idx="15">
                  <c:v>622.08270238788805</c:v>
                </c:pt>
                <c:pt idx="16">
                  <c:v>628.30474452554802</c:v>
                </c:pt>
                <c:pt idx="17">
                  <c:v>623.06216377764497</c:v>
                </c:pt>
                <c:pt idx="18">
                  <c:v>617.66707692307693</c:v>
                </c:pt>
                <c:pt idx="19">
                  <c:v>604.10088832487304</c:v>
                </c:pt>
                <c:pt idx="20">
                  <c:v>606.52462121212125</c:v>
                </c:pt>
                <c:pt idx="21">
                  <c:v>611.96153846153788</c:v>
                </c:pt>
                <c:pt idx="22">
                  <c:v>606.04971319311642</c:v>
                </c:pt>
                <c:pt idx="23">
                  <c:v>607.15851272015652</c:v>
                </c:pt>
                <c:pt idx="24">
                  <c:v>605.92145214521247</c:v>
                </c:pt>
                <c:pt idx="25">
                  <c:v>593.55532926001342</c:v>
                </c:pt>
                <c:pt idx="26">
                  <c:v>590.39061421670112</c:v>
                </c:pt>
                <c:pt idx="27">
                  <c:v>588.69625520110958</c:v>
                </c:pt>
                <c:pt idx="28">
                  <c:v>606.65622872702249</c:v>
                </c:pt>
                <c:pt idx="29">
                  <c:v>587.21063829787352</c:v>
                </c:pt>
                <c:pt idx="30">
                  <c:v>580.2481962482002</c:v>
                </c:pt>
                <c:pt idx="31">
                  <c:v>588.86445565969802</c:v>
                </c:pt>
                <c:pt idx="32">
                  <c:v>592.89288334556124</c:v>
                </c:pt>
                <c:pt idx="33">
                  <c:v>591.83656716417738</c:v>
                </c:pt>
                <c:pt idx="34">
                  <c:v>570.33722741432496</c:v>
                </c:pt>
                <c:pt idx="35">
                  <c:v>569.91953125000055</c:v>
                </c:pt>
                <c:pt idx="36">
                  <c:v>581.60346184107004</c:v>
                </c:pt>
                <c:pt idx="37">
                  <c:v>587.56911196911301</c:v>
                </c:pt>
                <c:pt idx="38">
                  <c:v>575.81240063592747</c:v>
                </c:pt>
                <c:pt idx="39">
                  <c:v>561.80530240265125</c:v>
                </c:pt>
                <c:pt idx="40">
                  <c:v>569.23102585487788</c:v>
                </c:pt>
                <c:pt idx="41">
                  <c:v>565.81499999999949</c:v>
                </c:pt>
                <c:pt idx="42">
                  <c:v>565.62080536913027</c:v>
                </c:pt>
                <c:pt idx="43">
                  <c:v>554.77551020408305</c:v>
                </c:pt>
                <c:pt idx="44">
                  <c:v>555.78673835125824</c:v>
                </c:pt>
                <c:pt idx="45">
                  <c:v>553.56347031963799</c:v>
                </c:pt>
                <c:pt idx="46">
                  <c:v>545.90735694822888</c:v>
                </c:pt>
                <c:pt idx="47">
                  <c:v>556.23639774859305</c:v>
                </c:pt>
                <c:pt idx="48">
                  <c:v>552.94230769230739</c:v>
                </c:pt>
                <c:pt idx="49">
                  <c:v>542.64453125000273</c:v>
                </c:pt>
                <c:pt idx="50">
                  <c:v>541.96248766041447</c:v>
                </c:pt>
                <c:pt idx="51">
                  <c:v>546.49535603715481</c:v>
                </c:pt>
                <c:pt idx="52">
                  <c:v>552.32032854209444</c:v>
                </c:pt>
                <c:pt idx="53">
                  <c:v>537.3754045307445</c:v>
                </c:pt>
                <c:pt idx="54">
                  <c:v>550.51916757940842</c:v>
                </c:pt>
                <c:pt idx="55">
                  <c:v>539.18676627534853</c:v>
                </c:pt>
                <c:pt idx="56">
                  <c:v>537.66933638443936</c:v>
                </c:pt>
                <c:pt idx="57">
                  <c:v>518.99145299145289</c:v>
                </c:pt>
                <c:pt idx="58">
                  <c:v>532.18030842230155</c:v>
                </c:pt>
                <c:pt idx="59">
                  <c:v>524.11338962605976</c:v>
                </c:pt>
                <c:pt idx="60">
                  <c:v>535.86104513064129</c:v>
                </c:pt>
                <c:pt idx="61">
                  <c:v>537.23918575063851</c:v>
                </c:pt>
                <c:pt idx="62">
                  <c:v>525.5717981888746</c:v>
                </c:pt>
                <c:pt idx="63">
                  <c:v>521.81367292225252</c:v>
                </c:pt>
                <c:pt idx="64">
                  <c:v>518.04161073825446</c:v>
                </c:pt>
                <c:pt idx="65">
                  <c:v>517.18561151079155</c:v>
                </c:pt>
                <c:pt idx="66">
                  <c:v>517.84437596302052</c:v>
                </c:pt>
                <c:pt idx="67">
                  <c:v>519.68589743589803</c:v>
                </c:pt>
                <c:pt idx="68">
                  <c:v>516.37205651491297</c:v>
                </c:pt>
                <c:pt idx="69">
                  <c:v>518.5970394736845</c:v>
                </c:pt>
                <c:pt idx="70">
                  <c:v>516.57192374350086</c:v>
                </c:pt>
                <c:pt idx="71">
                  <c:v>518.93570219966159</c:v>
                </c:pt>
                <c:pt idx="72">
                  <c:v>510.27868852459017</c:v>
                </c:pt>
                <c:pt idx="73">
                  <c:v>514.78533094812826</c:v>
                </c:pt>
                <c:pt idx="74">
                  <c:v>514.6626506024063</c:v>
                </c:pt>
                <c:pt idx="75">
                  <c:v>520.33858267716903</c:v>
                </c:pt>
                <c:pt idx="76">
                  <c:v>515.72515856236805</c:v>
                </c:pt>
                <c:pt idx="77">
                  <c:v>510.30482456140402</c:v>
                </c:pt>
                <c:pt idx="78">
                  <c:v>508.09406952965236</c:v>
                </c:pt>
                <c:pt idx="79">
                  <c:v>505.76049382716047</c:v>
                </c:pt>
                <c:pt idx="80">
                  <c:v>505.10129870129725</c:v>
                </c:pt>
                <c:pt idx="81">
                  <c:v>499.88684210526338</c:v>
                </c:pt>
                <c:pt idx="82">
                  <c:v>510.25067385444748</c:v>
                </c:pt>
                <c:pt idx="83">
                  <c:v>501.21568627450966</c:v>
                </c:pt>
                <c:pt idx="84">
                  <c:v>493.42056074766214</c:v>
                </c:pt>
                <c:pt idx="85">
                  <c:v>496.48409893992925</c:v>
                </c:pt>
                <c:pt idx="86">
                  <c:v>494.51418439716332</c:v>
                </c:pt>
                <c:pt idx="87">
                  <c:v>489.58914728682174</c:v>
                </c:pt>
                <c:pt idx="88">
                  <c:v>489.77685950413223</c:v>
                </c:pt>
                <c:pt idx="89">
                  <c:v>495.82773109243698</c:v>
                </c:pt>
                <c:pt idx="90">
                  <c:v>490.28061224489699</c:v>
                </c:pt>
                <c:pt idx="91">
                  <c:v>500.77844311377248</c:v>
                </c:pt>
                <c:pt idx="92">
                  <c:v>497.7272727272711</c:v>
                </c:pt>
                <c:pt idx="93">
                  <c:v>473.41721854304626</c:v>
                </c:pt>
                <c:pt idx="94">
                  <c:v>506.42148760330576</c:v>
                </c:pt>
                <c:pt idx="95">
                  <c:v>497.67708333333593</c:v>
                </c:pt>
                <c:pt idx="96">
                  <c:v>497.07317073170725</c:v>
                </c:pt>
                <c:pt idx="97">
                  <c:v>514.42857142857304</c:v>
                </c:pt>
                <c:pt idx="98">
                  <c:v>476.41304347825888</c:v>
                </c:pt>
                <c:pt idx="99">
                  <c:v>500.23529411764696</c:v>
                </c:pt>
              </c:numCache>
            </c:numRef>
          </c:val>
          <c:smooth val="0"/>
        </c:ser>
        <c:ser>
          <c:idx val="1"/>
          <c:order val="1"/>
          <c:tx>
            <c:v>Booked vehicles</c:v>
          </c:tx>
          <c:spPr>
            <a:ln>
              <a:prstDash val="lgDashDotDot"/>
            </a:ln>
          </c:spPr>
          <c:marker>
            <c:symbol val="none"/>
          </c:marker>
          <c:cat>
            <c:numRef>
              <c:f>Sheet9!$A$1:$A$100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3.0000000000000016E-2</c:v>
                </c:pt>
                <c:pt idx="4">
                  <c:v>4.0000000000000022E-2</c:v>
                </c:pt>
                <c:pt idx="5">
                  <c:v>5.0000000000000024E-2</c:v>
                </c:pt>
                <c:pt idx="6">
                  <c:v>6.0000000000000032E-2</c:v>
                </c:pt>
                <c:pt idx="7">
                  <c:v>7.0000000000000034E-2</c:v>
                </c:pt>
                <c:pt idx="8">
                  <c:v>8.0000000000000043E-2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0.11999999999999901</c:v>
                </c:pt>
                <c:pt idx="13">
                  <c:v>0.12999999999999973</c:v>
                </c:pt>
                <c:pt idx="14">
                  <c:v>0.13999999999999979</c:v>
                </c:pt>
                <c:pt idx="15">
                  <c:v>0.15000000000000024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0.31000000000000116</c:v>
                </c:pt>
                <c:pt idx="32">
                  <c:v>0.32000000000000134</c:v>
                </c:pt>
                <c:pt idx="33">
                  <c:v>0.33000000000000151</c:v>
                </c:pt>
                <c:pt idx="34">
                  <c:v>0.34000000000000008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0.38000000000000134</c:v>
                </c:pt>
                <c:pt idx="39">
                  <c:v>0.39000000000000135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0.58000000000000018</c:v>
                </c:pt>
                <c:pt idx="59">
                  <c:v>0.59000000000000008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0.62000000000000233</c:v>
                </c:pt>
                <c:pt idx="63">
                  <c:v>0.63000000000000256</c:v>
                </c:pt>
                <c:pt idx="64">
                  <c:v>0.64000000000000268</c:v>
                </c:pt>
                <c:pt idx="65">
                  <c:v>0.6500000000000028</c:v>
                </c:pt>
                <c:pt idx="66">
                  <c:v>0.66000000000000303</c:v>
                </c:pt>
                <c:pt idx="67">
                  <c:v>0.67000000000000304</c:v>
                </c:pt>
                <c:pt idx="68">
                  <c:v>0.6800000000000006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0.74000000000000232</c:v>
                </c:pt>
                <c:pt idx="75">
                  <c:v>0.75000000000000244</c:v>
                </c:pt>
                <c:pt idx="76">
                  <c:v>0.76000000000000256</c:v>
                </c:pt>
                <c:pt idx="77">
                  <c:v>0.77000000000000246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0.87000000000000233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Sheet9!$K$1:$K$100</c:f>
              <c:numCache>
                <c:formatCode>General</c:formatCode>
                <c:ptCount val="100"/>
                <c:pt idx="1">
                  <c:v>218.52631578947367</c:v>
                </c:pt>
                <c:pt idx="2">
                  <c:v>229.97560975609755</c:v>
                </c:pt>
                <c:pt idx="3">
                  <c:v>219.22857142857112</c:v>
                </c:pt>
                <c:pt idx="4">
                  <c:v>218.3164556962017</c:v>
                </c:pt>
                <c:pt idx="5">
                  <c:v>223.38775510204079</c:v>
                </c:pt>
                <c:pt idx="6">
                  <c:v>214.57798165137615</c:v>
                </c:pt>
                <c:pt idx="7">
                  <c:v>218</c:v>
                </c:pt>
                <c:pt idx="8">
                  <c:v>222.75625000000002</c:v>
                </c:pt>
                <c:pt idx="9">
                  <c:v>227.97354497354436</c:v>
                </c:pt>
                <c:pt idx="10">
                  <c:v>228.45077720207254</c:v>
                </c:pt>
                <c:pt idx="11">
                  <c:v>222.51658767772511</c:v>
                </c:pt>
                <c:pt idx="12">
                  <c:v>228.27659574467998</c:v>
                </c:pt>
                <c:pt idx="13">
                  <c:v>229.50200803212851</c:v>
                </c:pt>
                <c:pt idx="14">
                  <c:v>223.82142857142972</c:v>
                </c:pt>
                <c:pt idx="15">
                  <c:v>232.26855123674778</c:v>
                </c:pt>
                <c:pt idx="16">
                  <c:v>232.67415730337078</c:v>
                </c:pt>
                <c:pt idx="17">
                  <c:v>238.55351681957185</c:v>
                </c:pt>
                <c:pt idx="18">
                  <c:v>235.89866666666666</c:v>
                </c:pt>
                <c:pt idx="19">
                  <c:v>248.08726415094341</c:v>
                </c:pt>
                <c:pt idx="20">
                  <c:v>244.76442307692307</c:v>
                </c:pt>
                <c:pt idx="21">
                  <c:v>241.15909090909091</c:v>
                </c:pt>
                <c:pt idx="22">
                  <c:v>250.57308584686663</c:v>
                </c:pt>
                <c:pt idx="23">
                  <c:v>250.86937901498987</c:v>
                </c:pt>
                <c:pt idx="24">
                  <c:v>269.29896907216369</c:v>
                </c:pt>
                <c:pt idx="25">
                  <c:v>250.20493358633775</c:v>
                </c:pt>
                <c:pt idx="26">
                  <c:v>251.93103448275863</c:v>
                </c:pt>
                <c:pt idx="27">
                  <c:v>267.30465949820763</c:v>
                </c:pt>
                <c:pt idx="28">
                  <c:v>260.72881355932196</c:v>
                </c:pt>
                <c:pt idx="29">
                  <c:v>249.67627118644052</c:v>
                </c:pt>
                <c:pt idx="30">
                  <c:v>255.90228013029397</c:v>
                </c:pt>
                <c:pt idx="31">
                  <c:v>249.63458401304987</c:v>
                </c:pt>
                <c:pt idx="32">
                  <c:v>262.66405023547878</c:v>
                </c:pt>
                <c:pt idx="33">
                  <c:v>258.97878787878699</c:v>
                </c:pt>
                <c:pt idx="34">
                  <c:v>245.54748603351987</c:v>
                </c:pt>
                <c:pt idx="35">
                  <c:v>248.77499999999998</c:v>
                </c:pt>
                <c:pt idx="36">
                  <c:v>288.15912208504932</c:v>
                </c:pt>
                <c:pt idx="37">
                  <c:v>273.47943262411371</c:v>
                </c:pt>
                <c:pt idx="38">
                  <c:v>254.08625336927219</c:v>
                </c:pt>
                <c:pt idx="39">
                  <c:v>266.96216897856169</c:v>
                </c:pt>
                <c:pt idx="40">
                  <c:v>266.13233458177223</c:v>
                </c:pt>
                <c:pt idx="41">
                  <c:v>258.77</c:v>
                </c:pt>
                <c:pt idx="42">
                  <c:v>287.29084158415878</c:v>
                </c:pt>
                <c:pt idx="43">
                  <c:v>252.49029126213591</c:v>
                </c:pt>
                <c:pt idx="44">
                  <c:v>270.07126696832569</c:v>
                </c:pt>
                <c:pt idx="45">
                  <c:v>259.16464088397987</c:v>
                </c:pt>
                <c:pt idx="46">
                  <c:v>255.97886540600658</c:v>
                </c:pt>
                <c:pt idx="47">
                  <c:v>272.4014989293363</c:v>
                </c:pt>
                <c:pt idx="48">
                  <c:v>272.93020833333338</c:v>
                </c:pt>
                <c:pt idx="49">
                  <c:v>245.83504098360726</c:v>
                </c:pt>
                <c:pt idx="50">
                  <c:v>250.89361702127658</c:v>
                </c:pt>
                <c:pt idx="51">
                  <c:v>257.24151309408325</c:v>
                </c:pt>
                <c:pt idx="52">
                  <c:v>281.64619883040933</c:v>
                </c:pt>
                <c:pt idx="53">
                  <c:v>269.40913327120046</c:v>
                </c:pt>
                <c:pt idx="54">
                  <c:v>275.51977920883166</c:v>
                </c:pt>
                <c:pt idx="55">
                  <c:v>271.27187206020699</c:v>
                </c:pt>
                <c:pt idx="56">
                  <c:v>274.26287744227147</c:v>
                </c:pt>
                <c:pt idx="57">
                  <c:v>269.1947502116837</c:v>
                </c:pt>
                <c:pt idx="58">
                  <c:v>254.5600691443382</c:v>
                </c:pt>
                <c:pt idx="59">
                  <c:v>272.75918018787371</c:v>
                </c:pt>
                <c:pt idx="60">
                  <c:v>281.15284974093271</c:v>
                </c:pt>
                <c:pt idx="61">
                  <c:v>268.28171334431624</c:v>
                </c:pt>
                <c:pt idx="62">
                  <c:v>271.41564792176041</c:v>
                </c:pt>
                <c:pt idx="63">
                  <c:v>271.3604465709729</c:v>
                </c:pt>
                <c:pt idx="64">
                  <c:v>269.10278884462178</c:v>
                </c:pt>
                <c:pt idx="65">
                  <c:v>262.95632183908049</c:v>
                </c:pt>
                <c:pt idx="66">
                  <c:v>259.48556624722193</c:v>
                </c:pt>
                <c:pt idx="67">
                  <c:v>267.45130813953489</c:v>
                </c:pt>
                <c:pt idx="68">
                  <c:v>275.94057226705769</c:v>
                </c:pt>
                <c:pt idx="69">
                  <c:v>265.75287356321837</c:v>
                </c:pt>
                <c:pt idx="70">
                  <c:v>272.96345748418673</c:v>
                </c:pt>
                <c:pt idx="71">
                  <c:v>278.62455642299375</c:v>
                </c:pt>
                <c:pt idx="72">
                  <c:v>285.96002756719326</c:v>
                </c:pt>
                <c:pt idx="73">
                  <c:v>262.45662734212323</c:v>
                </c:pt>
                <c:pt idx="74">
                  <c:v>265.0752330226365</c:v>
                </c:pt>
                <c:pt idx="75">
                  <c:v>267.76943699731896</c:v>
                </c:pt>
                <c:pt idx="76">
                  <c:v>267.2193844138834</c:v>
                </c:pt>
                <c:pt idx="77">
                  <c:v>294.90544041450767</c:v>
                </c:pt>
                <c:pt idx="78">
                  <c:v>267.32892124420869</c:v>
                </c:pt>
                <c:pt idx="79">
                  <c:v>276.34043887147334</c:v>
                </c:pt>
                <c:pt idx="80">
                  <c:v>264.70897832817161</c:v>
                </c:pt>
                <c:pt idx="81">
                  <c:v>268.78271604938169</c:v>
                </c:pt>
                <c:pt idx="82">
                  <c:v>270.1436464088398</c:v>
                </c:pt>
                <c:pt idx="83">
                  <c:v>275.88800973828165</c:v>
                </c:pt>
                <c:pt idx="84">
                  <c:v>265.30970815961882</c:v>
                </c:pt>
                <c:pt idx="85">
                  <c:v>263.32207338380908</c:v>
                </c:pt>
                <c:pt idx="86">
                  <c:v>273.08498253783472</c:v>
                </c:pt>
                <c:pt idx="87">
                  <c:v>260.5344431687717</c:v>
                </c:pt>
                <c:pt idx="88">
                  <c:v>275.92320819112626</c:v>
                </c:pt>
                <c:pt idx="89">
                  <c:v>266.11634506242899</c:v>
                </c:pt>
                <c:pt idx="90">
                  <c:v>261.24002217294901</c:v>
                </c:pt>
                <c:pt idx="91">
                  <c:v>275.61702127659566</c:v>
                </c:pt>
                <c:pt idx="92">
                  <c:v>277.41711809317263</c:v>
                </c:pt>
                <c:pt idx="93">
                  <c:v>272.73607355326988</c:v>
                </c:pt>
                <c:pt idx="94">
                  <c:v>272.07770090473701</c:v>
                </c:pt>
                <c:pt idx="95">
                  <c:v>276.45955882352939</c:v>
                </c:pt>
                <c:pt idx="96">
                  <c:v>274.24661105318029</c:v>
                </c:pt>
                <c:pt idx="97">
                  <c:v>274.00925925925924</c:v>
                </c:pt>
                <c:pt idx="98">
                  <c:v>272.26919140225169</c:v>
                </c:pt>
                <c:pt idx="99">
                  <c:v>276.6898638426627</c:v>
                </c:pt>
              </c:numCache>
            </c:numRef>
          </c:val>
          <c:smooth val="0"/>
        </c:ser>
        <c:ser>
          <c:idx val="2"/>
          <c:order val="2"/>
          <c:tx>
            <c:v>No vehicle booked</c:v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0070C0"/>
              </a:solidFill>
            </c:spPr>
          </c:marker>
          <c:cat>
            <c:numRef>
              <c:f>Sheet9!$A$1:$A$100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3.0000000000000016E-2</c:v>
                </c:pt>
                <c:pt idx="4">
                  <c:v>4.0000000000000022E-2</c:v>
                </c:pt>
                <c:pt idx="5">
                  <c:v>5.0000000000000024E-2</c:v>
                </c:pt>
                <c:pt idx="6">
                  <c:v>6.0000000000000032E-2</c:v>
                </c:pt>
                <c:pt idx="7">
                  <c:v>7.0000000000000034E-2</c:v>
                </c:pt>
                <c:pt idx="8">
                  <c:v>8.0000000000000043E-2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0.11999999999999901</c:v>
                </c:pt>
                <c:pt idx="13">
                  <c:v>0.12999999999999973</c:v>
                </c:pt>
                <c:pt idx="14">
                  <c:v>0.13999999999999979</c:v>
                </c:pt>
                <c:pt idx="15">
                  <c:v>0.15000000000000024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0.31000000000000116</c:v>
                </c:pt>
                <c:pt idx="32">
                  <c:v>0.32000000000000134</c:v>
                </c:pt>
                <c:pt idx="33">
                  <c:v>0.33000000000000151</c:v>
                </c:pt>
                <c:pt idx="34">
                  <c:v>0.34000000000000008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0.38000000000000134</c:v>
                </c:pt>
                <c:pt idx="39">
                  <c:v>0.39000000000000135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0.58000000000000018</c:v>
                </c:pt>
                <c:pt idx="59">
                  <c:v>0.59000000000000008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0.62000000000000233</c:v>
                </c:pt>
                <c:pt idx="63">
                  <c:v>0.63000000000000256</c:v>
                </c:pt>
                <c:pt idx="64">
                  <c:v>0.64000000000000268</c:v>
                </c:pt>
                <c:pt idx="65">
                  <c:v>0.6500000000000028</c:v>
                </c:pt>
                <c:pt idx="66">
                  <c:v>0.66000000000000303</c:v>
                </c:pt>
                <c:pt idx="67">
                  <c:v>0.67000000000000304</c:v>
                </c:pt>
                <c:pt idx="68">
                  <c:v>0.6800000000000006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0.74000000000000232</c:v>
                </c:pt>
                <c:pt idx="75">
                  <c:v>0.75000000000000244</c:v>
                </c:pt>
                <c:pt idx="76">
                  <c:v>0.76000000000000256</c:v>
                </c:pt>
                <c:pt idx="77">
                  <c:v>0.77000000000000246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0.87000000000000233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Sheet9!$L$1:$L$100</c:f>
              <c:numCache>
                <c:formatCode>General</c:formatCode>
                <c:ptCount val="100"/>
                <c:pt idx="1">
                  <c:v>653.14599999999996</c:v>
                </c:pt>
                <c:pt idx="2">
                  <c:v>653.75800000000004</c:v>
                </c:pt>
                <c:pt idx="3">
                  <c:v>655.69799999999998</c:v>
                </c:pt>
                <c:pt idx="4">
                  <c:v>648.36049999999796</c:v>
                </c:pt>
                <c:pt idx="5">
                  <c:v>643.40449999999998</c:v>
                </c:pt>
                <c:pt idx="6">
                  <c:v>655.06149999999946</c:v>
                </c:pt>
                <c:pt idx="7">
                  <c:v>659.89049999999997</c:v>
                </c:pt>
                <c:pt idx="8">
                  <c:v>649.79200000000003</c:v>
                </c:pt>
                <c:pt idx="9">
                  <c:v>651.12749999999949</c:v>
                </c:pt>
                <c:pt idx="10">
                  <c:v>647.53599999999949</c:v>
                </c:pt>
                <c:pt idx="11">
                  <c:v>651.03199999999947</c:v>
                </c:pt>
                <c:pt idx="12">
                  <c:v>651.32649999999796</c:v>
                </c:pt>
                <c:pt idx="13">
                  <c:v>650.64699999999948</c:v>
                </c:pt>
                <c:pt idx="14">
                  <c:v>654.42849999999999</c:v>
                </c:pt>
                <c:pt idx="15">
                  <c:v>648.96899999999948</c:v>
                </c:pt>
                <c:pt idx="16">
                  <c:v>646.3895</c:v>
                </c:pt>
                <c:pt idx="17">
                  <c:v>647.29100000000005</c:v>
                </c:pt>
                <c:pt idx="18">
                  <c:v>655.73649999999998</c:v>
                </c:pt>
                <c:pt idx="19">
                  <c:v>668.21799999999996</c:v>
                </c:pt>
                <c:pt idx="20">
                  <c:v>656.00450000000001</c:v>
                </c:pt>
                <c:pt idx="21">
                  <c:v>656.54449999999997</c:v>
                </c:pt>
                <c:pt idx="22">
                  <c:v>653.16949999999997</c:v>
                </c:pt>
                <c:pt idx="23">
                  <c:v>654.92349999999999</c:v>
                </c:pt>
                <c:pt idx="24">
                  <c:v>651.03699999999947</c:v>
                </c:pt>
                <c:pt idx="25">
                  <c:v>660.32949999999948</c:v>
                </c:pt>
                <c:pt idx="26">
                  <c:v>658.81749999999749</c:v>
                </c:pt>
                <c:pt idx="27">
                  <c:v>645.53249999999946</c:v>
                </c:pt>
                <c:pt idx="28">
                  <c:v>652.23699999999997</c:v>
                </c:pt>
                <c:pt idx="29">
                  <c:v>649.40599999999949</c:v>
                </c:pt>
                <c:pt idx="30">
                  <c:v>648.76549999999997</c:v>
                </c:pt>
                <c:pt idx="31">
                  <c:v>663.51300000000003</c:v>
                </c:pt>
                <c:pt idx="32">
                  <c:v>656.21699999999998</c:v>
                </c:pt>
                <c:pt idx="33">
                  <c:v>653.68100000000004</c:v>
                </c:pt>
                <c:pt idx="34">
                  <c:v>649.28200000000004</c:v>
                </c:pt>
                <c:pt idx="35">
                  <c:v>648.77800000000309</c:v>
                </c:pt>
                <c:pt idx="36">
                  <c:v>655.6635</c:v>
                </c:pt>
                <c:pt idx="37">
                  <c:v>657.18499999999995</c:v>
                </c:pt>
                <c:pt idx="38">
                  <c:v>650.44899999999996</c:v>
                </c:pt>
                <c:pt idx="39">
                  <c:v>655.58500000000004</c:v>
                </c:pt>
                <c:pt idx="40">
                  <c:v>644.06199999999797</c:v>
                </c:pt>
                <c:pt idx="41">
                  <c:v>652.50099999999998</c:v>
                </c:pt>
                <c:pt idx="42">
                  <c:v>648.1925</c:v>
                </c:pt>
                <c:pt idx="43">
                  <c:v>636.26649999999938</c:v>
                </c:pt>
                <c:pt idx="44">
                  <c:v>655.02449999999999</c:v>
                </c:pt>
                <c:pt idx="45">
                  <c:v>649.07650000000001</c:v>
                </c:pt>
                <c:pt idx="46">
                  <c:v>659.88249999999948</c:v>
                </c:pt>
                <c:pt idx="47">
                  <c:v>654.56649999999797</c:v>
                </c:pt>
                <c:pt idx="48">
                  <c:v>659.33149999999796</c:v>
                </c:pt>
                <c:pt idx="49">
                  <c:v>642.33449999999948</c:v>
                </c:pt>
                <c:pt idx="50">
                  <c:v>642.77850000000296</c:v>
                </c:pt>
                <c:pt idx="51">
                  <c:v>650.80999999999949</c:v>
                </c:pt>
                <c:pt idx="52">
                  <c:v>649.78300000000309</c:v>
                </c:pt>
                <c:pt idx="53">
                  <c:v>646.95549999999946</c:v>
                </c:pt>
                <c:pt idx="54">
                  <c:v>658.13300000000004</c:v>
                </c:pt>
                <c:pt idx="55">
                  <c:v>645.14099999999996</c:v>
                </c:pt>
                <c:pt idx="56">
                  <c:v>649.29000000000053</c:v>
                </c:pt>
                <c:pt idx="57">
                  <c:v>646.02350000000001</c:v>
                </c:pt>
                <c:pt idx="58">
                  <c:v>651.09500000000003</c:v>
                </c:pt>
                <c:pt idx="59">
                  <c:v>645.20299999999997</c:v>
                </c:pt>
                <c:pt idx="60">
                  <c:v>650.98249999999996</c:v>
                </c:pt>
                <c:pt idx="61">
                  <c:v>650.03300000000002</c:v>
                </c:pt>
                <c:pt idx="62">
                  <c:v>664.19949999999994</c:v>
                </c:pt>
                <c:pt idx="63">
                  <c:v>646.54399999999998</c:v>
                </c:pt>
                <c:pt idx="64">
                  <c:v>656.47</c:v>
                </c:pt>
                <c:pt idx="65">
                  <c:v>665.39049999999997</c:v>
                </c:pt>
                <c:pt idx="66">
                  <c:v>640.54349999999999</c:v>
                </c:pt>
                <c:pt idx="67">
                  <c:v>657.26199999999949</c:v>
                </c:pt>
                <c:pt idx="68">
                  <c:v>651.67950000000053</c:v>
                </c:pt>
                <c:pt idx="69">
                  <c:v>657.50149999999996</c:v>
                </c:pt>
                <c:pt idx="70">
                  <c:v>660.24549999999999</c:v>
                </c:pt>
                <c:pt idx="71">
                  <c:v>659.99950000000001</c:v>
                </c:pt>
                <c:pt idx="72">
                  <c:v>658.74599999999998</c:v>
                </c:pt>
                <c:pt idx="73">
                  <c:v>661.52800000000002</c:v>
                </c:pt>
                <c:pt idx="74">
                  <c:v>657.42699999999797</c:v>
                </c:pt>
                <c:pt idx="75">
                  <c:v>656.89199999999948</c:v>
                </c:pt>
                <c:pt idx="76">
                  <c:v>652.6395</c:v>
                </c:pt>
                <c:pt idx="77">
                  <c:v>654.476</c:v>
                </c:pt>
                <c:pt idx="78">
                  <c:v>646.76649999999938</c:v>
                </c:pt>
                <c:pt idx="79">
                  <c:v>658.33049999999946</c:v>
                </c:pt>
                <c:pt idx="80">
                  <c:v>659.66</c:v>
                </c:pt>
                <c:pt idx="81">
                  <c:v>659.49549999999999</c:v>
                </c:pt>
                <c:pt idx="82">
                  <c:v>658.20350000000053</c:v>
                </c:pt>
                <c:pt idx="83">
                  <c:v>647.43199999999797</c:v>
                </c:pt>
                <c:pt idx="84">
                  <c:v>648.64649999999949</c:v>
                </c:pt>
                <c:pt idx="85">
                  <c:v>658.95399999999938</c:v>
                </c:pt>
                <c:pt idx="86">
                  <c:v>659.63300000000004</c:v>
                </c:pt>
                <c:pt idx="87">
                  <c:v>641.04349999999999</c:v>
                </c:pt>
                <c:pt idx="88">
                  <c:v>652.32699999999738</c:v>
                </c:pt>
                <c:pt idx="89">
                  <c:v>657.00549999999998</c:v>
                </c:pt>
                <c:pt idx="90">
                  <c:v>640.428</c:v>
                </c:pt>
                <c:pt idx="91">
                  <c:v>663.16899999999998</c:v>
                </c:pt>
                <c:pt idx="92">
                  <c:v>666.61400000000003</c:v>
                </c:pt>
                <c:pt idx="93">
                  <c:v>654.20100000000002</c:v>
                </c:pt>
                <c:pt idx="94">
                  <c:v>661.54300000000001</c:v>
                </c:pt>
                <c:pt idx="95">
                  <c:v>661.12099999999998</c:v>
                </c:pt>
                <c:pt idx="96">
                  <c:v>649.52650000000006</c:v>
                </c:pt>
                <c:pt idx="97">
                  <c:v>652.56549999999947</c:v>
                </c:pt>
                <c:pt idx="98">
                  <c:v>648.25300000000004</c:v>
                </c:pt>
                <c:pt idx="99">
                  <c:v>643.5</c:v>
                </c:pt>
              </c:numCache>
            </c:numRef>
          </c:val>
          <c:smooth val="0"/>
        </c:ser>
        <c:ser>
          <c:idx val="3"/>
          <c:order val="3"/>
          <c:tx>
            <c:v>All vehicles booked</c:v>
          </c:tx>
          <c:marker>
            <c:symbol val="none"/>
          </c:marker>
          <c:cat>
            <c:numRef>
              <c:f>Sheet9!$A$1:$A$100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3.0000000000000016E-2</c:v>
                </c:pt>
                <c:pt idx="4">
                  <c:v>4.0000000000000022E-2</c:v>
                </c:pt>
                <c:pt idx="5">
                  <c:v>5.0000000000000024E-2</c:v>
                </c:pt>
                <c:pt idx="6">
                  <c:v>6.0000000000000032E-2</c:v>
                </c:pt>
                <c:pt idx="7">
                  <c:v>7.0000000000000034E-2</c:v>
                </c:pt>
                <c:pt idx="8">
                  <c:v>8.0000000000000043E-2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0.11999999999999901</c:v>
                </c:pt>
                <c:pt idx="13">
                  <c:v>0.12999999999999973</c:v>
                </c:pt>
                <c:pt idx="14">
                  <c:v>0.13999999999999979</c:v>
                </c:pt>
                <c:pt idx="15">
                  <c:v>0.15000000000000024</c:v>
                </c:pt>
                <c:pt idx="16">
                  <c:v>0.16000000000000003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0.19000000000000003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0.22000000000000003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0.31000000000000116</c:v>
                </c:pt>
                <c:pt idx="32">
                  <c:v>0.32000000000000134</c:v>
                </c:pt>
                <c:pt idx="33">
                  <c:v>0.33000000000000151</c:v>
                </c:pt>
                <c:pt idx="34">
                  <c:v>0.34000000000000008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0.38000000000000134</c:v>
                </c:pt>
                <c:pt idx="39">
                  <c:v>0.39000000000000135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0.44000000000000006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0.58000000000000018</c:v>
                </c:pt>
                <c:pt idx="59">
                  <c:v>0.59000000000000008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0.62000000000000233</c:v>
                </c:pt>
                <c:pt idx="63">
                  <c:v>0.63000000000000256</c:v>
                </c:pt>
                <c:pt idx="64">
                  <c:v>0.64000000000000268</c:v>
                </c:pt>
                <c:pt idx="65">
                  <c:v>0.6500000000000028</c:v>
                </c:pt>
                <c:pt idx="66">
                  <c:v>0.66000000000000303</c:v>
                </c:pt>
                <c:pt idx="67">
                  <c:v>0.67000000000000304</c:v>
                </c:pt>
                <c:pt idx="68">
                  <c:v>0.6800000000000006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0.74000000000000232</c:v>
                </c:pt>
                <c:pt idx="75">
                  <c:v>0.75000000000000244</c:v>
                </c:pt>
                <c:pt idx="76">
                  <c:v>0.76000000000000256</c:v>
                </c:pt>
                <c:pt idx="77">
                  <c:v>0.77000000000000246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0.87000000000000233</c:v>
                </c:pt>
                <c:pt idx="88">
                  <c:v>0.88000000000000012</c:v>
                </c:pt>
                <c:pt idx="89">
                  <c:v>0.89000000000000012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Sheet9!$M$1:$M$100</c:f>
              <c:numCache>
                <c:formatCode>General</c:formatCode>
                <c:ptCount val="100"/>
                <c:pt idx="1">
                  <c:v>274.31450000000001</c:v>
                </c:pt>
                <c:pt idx="2">
                  <c:v>278.58799999999923</c:v>
                </c:pt>
                <c:pt idx="3">
                  <c:v>272.60050000000001</c:v>
                </c:pt>
                <c:pt idx="4">
                  <c:v>269.447</c:v>
                </c:pt>
                <c:pt idx="5">
                  <c:v>275.44049999999999</c:v>
                </c:pt>
                <c:pt idx="6">
                  <c:v>274.49899999999826</c:v>
                </c:pt>
                <c:pt idx="7">
                  <c:v>275.48450000000003</c:v>
                </c:pt>
                <c:pt idx="8">
                  <c:v>278.92699999999815</c:v>
                </c:pt>
                <c:pt idx="9">
                  <c:v>276.57299999999969</c:v>
                </c:pt>
                <c:pt idx="10">
                  <c:v>280.28500000000003</c:v>
                </c:pt>
                <c:pt idx="11">
                  <c:v>269.77999999999969</c:v>
                </c:pt>
                <c:pt idx="12">
                  <c:v>275.85199999999969</c:v>
                </c:pt>
                <c:pt idx="13">
                  <c:v>277.08999999999969</c:v>
                </c:pt>
                <c:pt idx="14">
                  <c:v>274.89999999999969</c:v>
                </c:pt>
                <c:pt idx="15">
                  <c:v>277.86200000000002</c:v>
                </c:pt>
                <c:pt idx="16">
                  <c:v>271.83249999999964</c:v>
                </c:pt>
                <c:pt idx="17">
                  <c:v>275.63299999999964</c:v>
                </c:pt>
                <c:pt idx="18">
                  <c:v>273.70549999999969</c:v>
                </c:pt>
                <c:pt idx="19">
                  <c:v>280.45099999999923</c:v>
                </c:pt>
                <c:pt idx="20">
                  <c:v>278.63900000000001</c:v>
                </c:pt>
                <c:pt idx="21">
                  <c:v>274.13799999999969</c:v>
                </c:pt>
                <c:pt idx="22">
                  <c:v>276.83599999999899</c:v>
                </c:pt>
                <c:pt idx="23">
                  <c:v>276.66050000000001</c:v>
                </c:pt>
                <c:pt idx="24">
                  <c:v>273.72399999999863</c:v>
                </c:pt>
                <c:pt idx="25">
                  <c:v>280.084</c:v>
                </c:pt>
                <c:pt idx="26">
                  <c:v>272.48450000000003</c:v>
                </c:pt>
                <c:pt idx="27">
                  <c:v>272.80149999999969</c:v>
                </c:pt>
                <c:pt idx="28">
                  <c:v>281.68799999999999</c:v>
                </c:pt>
                <c:pt idx="29">
                  <c:v>274.00299999999999</c:v>
                </c:pt>
                <c:pt idx="30">
                  <c:v>270.65199999999999</c:v>
                </c:pt>
                <c:pt idx="31">
                  <c:v>276.01299999999969</c:v>
                </c:pt>
                <c:pt idx="32">
                  <c:v>276.88900000000001</c:v>
                </c:pt>
                <c:pt idx="33">
                  <c:v>276.28849999999869</c:v>
                </c:pt>
                <c:pt idx="34">
                  <c:v>274.57049999999964</c:v>
                </c:pt>
                <c:pt idx="35">
                  <c:v>272.3415</c:v>
                </c:pt>
                <c:pt idx="36">
                  <c:v>276.01949999999999</c:v>
                </c:pt>
                <c:pt idx="37">
                  <c:v>277.01749999999993</c:v>
                </c:pt>
                <c:pt idx="38">
                  <c:v>271.18349999999964</c:v>
                </c:pt>
                <c:pt idx="39">
                  <c:v>271.51900000000001</c:v>
                </c:pt>
                <c:pt idx="40">
                  <c:v>276.61200000000002</c:v>
                </c:pt>
                <c:pt idx="41">
                  <c:v>280.27449999999999</c:v>
                </c:pt>
                <c:pt idx="42">
                  <c:v>271.19149999999894</c:v>
                </c:pt>
                <c:pt idx="43">
                  <c:v>276.84800000000001</c:v>
                </c:pt>
                <c:pt idx="44">
                  <c:v>278.02249999999964</c:v>
                </c:pt>
                <c:pt idx="45">
                  <c:v>270.322</c:v>
                </c:pt>
                <c:pt idx="46">
                  <c:v>273.22250000000003</c:v>
                </c:pt>
                <c:pt idx="47">
                  <c:v>276.59149999999869</c:v>
                </c:pt>
                <c:pt idx="48">
                  <c:v>275.1035</c:v>
                </c:pt>
                <c:pt idx="49">
                  <c:v>272.82649999999899</c:v>
                </c:pt>
                <c:pt idx="50">
                  <c:v>273.93499999999869</c:v>
                </c:pt>
                <c:pt idx="51">
                  <c:v>278.21799999999899</c:v>
                </c:pt>
                <c:pt idx="52">
                  <c:v>277.904</c:v>
                </c:pt>
                <c:pt idx="53">
                  <c:v>274.77499999999969</c:v>
                </c:pt>
                <c:pt idx="54">
                  <c:v>273.33699999999851</c:v>
                </c:pt>
                <c:pt idx="55">
                  <c:v>270.86349999999999</c:v>
                </c:pt>
                <c:pt idx="56">
                  <c:v>276.72799999999899</c:v>
                </c:pt>
                <c:pt idx="57">
                  <c:v>272.24299999999999</c:v>
                </c:pt>
                <c:pt idx="58">
                  <c:v>273.29450000000003</c:v>
                </c:pt>
                <c:pt idx="59">
                  <c:v>279.31799999999993</c:v>
                </c:pt>
                <c:pt idx="60">
                  <c:v>272.55399999999969</c:v>
                </c:pt>
                <c:pt idx="61">
                  <c:v>275.23599999999863</c:v>
                </c:pt>
                <c:pt idx="62">
                  <c:v>278.00349999999969</c:v>
                </c:pt>
                <c:pt idx="63">
                  <c:v>269.86349999999999</c:v>
                </c:pt>
                <c:pt idx="64">
                  <c:v>274.51149999999899</c:v>
                </c:pt>
                <c:pt idx="65">
                  <c:v>274.96799999999899</c:v>
                </c:pt>
                <c:pt idx="66">
                  <c:v>273.21599999999899</c:v>
                </c:pt>
                <c:pt idx="67">
                  <c:v>277.7714999999987</c:v>
                </c:pt>
                <c:pt idx="68">
                  <c:v>272.79700000000003</c:v>
                </c:pt>
                <c:pt idx="69">
                  <c:v>277.90549999999899</c:v>
                </c:pt>
                <c:pt idx="70">
                  <c:v>278.04899999999969</c:v>
                </c:pt>
                <c:pt idx="71">
                  <c:v>284.18700000000001</c:v>
                </c:pt>
                <c:pt idx="72">
                  <c:v>278.76799999999969</c:v>
                </c:pt>
                <c:pt idx="73">
                  <c:v>282.41099999999869</c:v>
                </c:pt>
                <c:pt idx="74">
                  <c:v>281.43949999999899</c:v>
                </c:pt>
                <c:pt idx="75">
                  <c:v>280.63849999999923</c:v>
                </c:pt>
                <c:pt idx="76">
                  <c:v>278.31849999999969</c:v>
                </c:pt>
                <c:pt idx="77">
                  <c:v>274.23399999999833</c:v>
                </c:pt>
                <c:pt idx="78">
                  <c:v>275.52199999999863</c:v>
                </c:pt>
                <c:pt idx="79">
                  <c:v>275.61</c:v>
                </c:pt>
                <c:pt idx="80">
                  <c:v>281.45</c:v>
                </c:pt>
                <c:pt idx="81">
                  <c:v>278.58049999999969</c:v>
                </c:pt>
                <c:pt idx="82">
                  <c:v>273.78099999999893</c:v>
                </c:pt>
                <c:pt idx="83">
                  <c:v>276.95949999999999</c:v>
                </c:pt>
                <c:pt idx="84">
                  <c:v>275.07100000000003</c:v>
                </c:pt>
                <c:pt idx="85">
                  <c:v>277.072</c:v>
                </c:pt>
                <c:pt idx="86">
                  <c:v>279.07599999999923</c:v>
                </c:pt>
                <c:pt idx="87">
                  <c:v>270.89449999999999</c:v>
                </c:pt>
                <c:pt idx="88">
                  <c:v>275.64999999999998</c:v>
                </c:pt>
                <c:pt idx="89">
                  <c:v>272.81549999999999</c:v>
                </c:pt>
                <c:pt idx="90">
                  <c:v>275.84199999999993</c:v>
                </c:pt>
                <c:pt idx="91">
                  <c:v>276.71199999999851</c:v>
                </c:pt>
                <c:pt idx="92">
                  <c:v>275.24349999999993</c:v>
                </c:pt>
                <c:pt idx="93">
                  <c:v>277.64699999999999</c:v>
                </c:pt>
                <c:pt idx="94">
                  <c:v>273.79450000000003</c:v>
                </c:pt>
                <c:pt idx="95">
                  <c:v>282.0795</c:v>
                </c:pt>
                <c:pt idx="96">
                  <c:v>279.90449999999993</c:v>
                </c:pt>
                <c:pt idx="97">
                  <c:v>270.79199999999821</c:v>
                </c:pt>
                <c:pt idx="98">
                  <c:v>275.59699999999833</c:v>
                </c:pt>
                <c:pt idx="99">
                  <c:v>280.65800000000002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274064"/>
        <c:axId val="281274624"/>
      </c:lineChart>
      <c:catAx>
        <c:axId val="28127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vehicles booked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274624"/>
        <c:crosses val="autoZero"/>
        <c:auto val="1"/>
        <c:lblAlgn val="ctr"/>
        <c:lblOffset val="100"/>
        <c:tickLblSkip val="10"/>
        <c:noMultiLvlLbl val="0"/>
      </c:catAx>
      <c:valAx>
        <c:axId val="281274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27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1111111111116"/>
          <c:y val="0.33279527559055261"/>
          <c:w val="0.24722222222222312"/>
          <c:h val="0.496446485855937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0371564875615"/>
          <c:y val="4.9223078552655397E-2"/>
          <c:w val="0.56537089938301721"/>
          <c:h val="0.73402468766720064"/>
        </c:manualLayout>
      </c:layout>
      <c:lineChart>
        <c:grouping val="standard"/>
        <c:varyColors val="0"/>
        <c:ser>
          <c:idx val="0"/>
          <c:order val="0"/>
          <c:tx>
            <c:v>Non-booked vehicles</c:v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Sheet10!$A$1:$A$100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0.12999999999999962</c:v>
                </c:pt>
                <c:pt idx="14">
                  <c:v>0.13999999999999974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0.77000000000000235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Sheet10!$J$1:$J$100</c:f>
              <c:numCache>
                <c:formatCode>General</c:formatCode>
                <c:ptCount val="100"/>
                <c:pt idx="1">
                  <c:v>223.45197168857447</c:v>
                </c:pt>
                <c:pt idx="2">
                  <c:v>225.22244794311888</c:v>
                </c:pt>
                <c:pt idx="3">
                  <c:v>224.68643630737611</c:v>
                </c:pt>
                <c:pt idx="4">
                  <c:v>224.217277486911</c:v>
                </c:pt>
                <c:pt idx="5">
                  <c:v>223.56675461741426</c:v>
                </c:pt>
                <c:pt idx="6">
                  <c:v>223.72581507215392</c:v>
                </c:pt>
                <c:pt idx="7">
                  <c:v>224.17442482610969</c:v>
                </c:pt>
                <c:pt idx="8">
                  <c:v>226.82083108472747</c:v>
                </c:pt>
                <c:pt idx="9">
                  <c:v>226.82096069869004</c:v>
                </c:pt>
                <c:pt idx="10">
                  <c:v>226.44643858665225</c:v>
                </c:pt>
                <c:pt idx="11">
                  <c:v>226.92015855039691</c:v>
                </c:pt>
                <c:pt idx="12">
                  <c:v>226.72423556058837</c:v>
                </c:pt>
                <c:pt idx="13">
                  <c:v>226.45949074074073</c:v>
                </c:pt>
                <c:pt idx="14">
                  <c:v>226.58718244803748</c:v>
                </c:pt>
                <c:pt idx="15">
                  <c:v>226.92023460410556</c:v>
                </c:pt>
                <c:pt idx="16">
                  <c:v>227.36439665471977</c:v>
                </c:pt>
                <c:pt idx="17">
                  <c:v>227.70725854829041</c:v>
                </c:pt>
                <c:pt idx="18">
                  <c:v>227.01995163240574</c:v>
                </c:pt>
                <c:pt idx="19">
                  <c:v>227.48468137254903</c:v>
                </c:pt>
                <c:pt idx="20">
                  <c:v>229.84664948453607</c:v>
                </c:pt>
                <c:pt idx="21">
                  <c:v>226.85974842767402</c:v>
                </c:pt>
                <c:pt idx="22">
                  <c:v>229.60479797979798</c:v>
                </c:pt>
                <c:pt idx="23">
                  <c:v>227.57496823379918</c:v>
                </c:pt>
                <c:pt idx="24">
                  <c:v>231.25377049180216</c:v>
                </c:pt>
                <c:pt idx="25">
                  <c:v>227.98366013071839</c:v>
                </c:pt>
                <c:pt idx="26">
                  <c:v>228.4463200540176</c:v>
                </c:pt>
                <c:pt idx="27">
                  <c:v>227.66482758620688</c:v>
                </c:pt>
                <c:pt idx="28">
                  <c:v>228.88048615800224</c:v>
                </c:pt>
                <c:pt idx="29">
                  <c:v>228.32135306553965</c:v>
                </c:pt>
                <c:pt idx="30">
                  <c:v>230.34850640113797</c:v>
                </c:pt>
                <c:pt idx="31">
                  <c:v>234.26061493411362</c:v>
                </c:pt>
                <c:pt idx="32">
                  <c:v>231.44859813084059</c:v>
                </c:pt>
                <c:pt idx="33">
                  <c:v>232.37179487179486</c:v>
                </c:pt>
                <c:pt idx="34">
                  <c:v>231.96536144578374</c:v>
                </c:pt>
                <c:pt idx="35">
                  <c:v>234.09716908951799</c:v>
                </c:pt>
                <c:pt idx="36">
                  <c:v>234.34099920697858</c:v>
                </c:pt>
                <c:pt idx="37">
                  <c:v>236.74281150159732</c:v>
                </c:pt>
                <c:pt idx="38">
                  <c:v>233.70856245090337</c:v>
                </c:pt>
                <c:pt idx="39">
                  <c:v>233.62137531068819</c:v>
                </c:pt>
                <c:pt idx="40">
                  <c:v>239.84400656814438</c:v>
                </c:pt>
                <c:pt idx="41">
                  <c:v>238.9475908706678</c:v>
                </c:pt>
                <c:pt idx="42">
                  <c:v>236.69827586206895</c:v>
                </c:pt>
                <c:pt idx="43">
                  <c:v>235.81310043668122</c:v>
                </c:pt>
                <c:pt idx="44">
                  <c:v>235.4613333333341</c:v>
                </c:pt>
                <c:pt idx="45">
                  <c:v>234.64769647696477</c:v>
                </c:pt>
                <c:pt idx="46">
                  <c:v>238.06324472960532</c:v>
                </c:pt>
                <c:pt idx="47">
                  <c:v>236.75164628410158</c:v>
                </c:pt>
                <c:pt idx="48">
                  <c:v>234.91417910447709</c:v>
                </c:pt>
                <c:pt idx="49">
                  <c:v>238.36285714285714</c:v>
                </c:pt>
                <c:pt idx="50">
                  <c:v>238.16750250752256</c:v>
                </c:pt>
                <c:pt idx="51">
                  <c:v>236.66796875</c:v>
                </c:pt>
                <c:pt idx="52">
                  <c:v>237.71241170534756</c:v>
                </c:pt>
                <c:pt idx="53">
                  <c:v>240.96371398078981</c:v>
                </c:pt>
                <c:pt idx="54">
                  <c:v>237.29411764705878</c:v>
                </c:pt>
                <c:pt idx="55">
                  <c:v>237.16164994425858</c:v>
                </c:pt>
                <c:pt idx="56">
                  <c:v>239.15473441108546</c:v>
                </c:pt>
                <c:pt idx="57">
                  <c:v>235.41581920903954</c:v>
                </c:pt>
                <c:pt idx="58">
                  <c:v>243.21790341578327</c:v>
                </c:pt>
                <c:pt idx="59">
                  <c:v>241.03562945368225</c:v>
                </c:pt>
                <c:pt idx="60">
                  <c:v>243.64267676767676</c:v>
                </c:pt>
                <c:pt idx="61">
                  <c:v>243.74122236671002</c:v>
                </c:pt>
                <c:pt idx="62">
                  <c:v>244.29102564102558</c:v>
                </c:pt>
                <c:pt idx="63">
                  <c:v>241.55464480874321</c:v>
                </c:pt>
                <c:pt idx="64">
                  <c:v>241.64156206415493</c:v>
                </c:pt>
                <c:pt idx="65">
                  <c:v>242.37122302158272</c:v>
                </c:pt>
                <c:pt idx="66">
                  <c:v>242.79270072992648</c:v>
                </c:pt>
                <c:pt idx="67">
                  <c:v>242.65256797583081</c:v>
                </c:pt>
                <c:pt idx="68">
                  <c:v>240.20872274143304</c:v>
                </c:pt>
                <c:pt idx="69">
                  <c:v>243.6012658227848</c:v>
                </c:pt>
                <c:pt idx="70">
                  <c:v>241.71806853582555</c:v>
                </c:pt>
                <c:pt idx="71">
                  <c:v>244.0293609671848</c:v>
                </c:pt>
                <c:pt idx="72">
                  <c:v>241.84670231729129</c:v>
                </c:pt>
                <c:pt idx="73">
                  <c:v>242.50684931506908</c:v>
                </c:pt>
                <c:pt idx="74">
                  <c:v>240.7948717948702</c:v>
                </c:pt>
                <c:pt idx="75">
                  <c:v>240.73007246376736</c:v>
                </c:pt>
                <c:pt idx="76">
                  <c:v>237.88702928870384</c:v>
                </c:pt>
                <c:pt idx="77">
                  <c:v>239.99556541019956</c:v>
                </c:pt>
                <c:pt idx="78">
                  <c:v>240.44036697247759</c:v>
                </c:pt>
                <c:pt idx="79">
                  <c:v>239.73255813953475</c:v>
                </c:pt>
                <c:pt idx="80">
                  <c:v>241.16831683168425</c:v>
                </c:pt>
                <c:pt idx="81">
                  <c:v>237.42227979274611</c:v>
                </c:pt>
                <c:pt idx="82">
                  <c:v>242.6904761904762</c:v>
                </c:pt>
                <c:pt idx="83">
                  <c:v>237.21489971346651</c:v>
                </c:pt>
                <c:pt idx="84">
                  <c:v>239.21766561514073</c:v>
                </c:pt>
                <c:pt idx="85">
                  <c:v>238.21495327102673</c:v>
                </c:pt>
                <c:pt idx="86">
                  <c:v>238.60137457044672</c:v>
                </c:pt>
                <c:pt idx="87">
                  <c:v>230.02702702702763</c:v>
                </c:pt>
                <c:pt idx="88">
                  <c:v>229.38582677165408</c:v>
                </c:pt>
                <c:pt idx="89">
                  <c:v>233.69291338582681</c:v>
                </c:pt>
                <c:pt idx="90">
                  <c:v>233.47208121827421</c:v>
                </c:pt>
                <c:pt idx="91">
                  <c:v>231.69753086419752</c:v>
                </c:pt>
                <c:pt idx="92">
                  <c:v>233.09090909090909</c:v>
                </c:pt>
                <c:pt idx="93">
                  <c:v>234.60958904109575</c:v>
                </c:pt>
                <c:pt idx="94">
                  <c:v>229.68333333333388</c:v>
                </c:pt>
                <c:pt idx="95">
                  <c:v>224.92929292929293</c:v>
                </c:pt>
                <c:pt idx="96">
                  <c:v>229.67816091954018</c:v>
                </c:pt>
                <c:pt idx="97">
                  <c:v>227.06060606060606</c:v>
                </c:pt>
                <c:pt idx="98">
                  <c:v>233.93617021276594</c:v>
                </c:pt>
                <c:pt idx="99">
                  <c:v>232.75</c:v>
                </c:pt>
              </c:numCache>
            </c:numRef>
          </c:val>
          <c:smooth val="0"/>
        </c:ser>
        <c:ser>
          <c:idx val="1"/>
          <c:order val="1"/>
          <c:tx>
            <c:v>Booked vehicles</c:v>
          </c:tx>
          <c:spPr>
            <a:ln>
              <a:prstDash val="lgDashDot"/>
            </a:ln>
          </c:spPr>
          <c:marker>
            <c:symbol val="none"/>
          </c:marker>
          <c:cat>
            <c:numRef>
              <c:f>Sheet10!$A$1:$A$100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0.12999999999999962</c:v>
                </c:pt>
                <c:pt idx="14">
                  <c:v>0.13999999999999974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0.77000000000000235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Sheet10!$K$1:$K$100</c:f>
              <c:numCache>
                <c:formatCode>General</c:formatCode>
                <c:ptCount val="100"/>
                <c:pt idx="1">
                  <c:v>154.95454545454538</c:v>
                </c:pt>
                <c:pt idx="2">
                  <c:v>157.12903225806451</c:v>
                </c:pt>
                <c:pt idx="3">
                  <c:v>145.26229508196718</c:v>
                </c:pt>
                <c:pt idx="4">
                  <c:v>151.66666666666652</c:v>
                </c:pt>
                <c:pt idx="5">
                  <c:v>156.78095238095239</c:v>
                </c:pt>
                <c:pt idx="6">
                  <c:v>165.9922480620165</c:v>
                </c:pt>
                <c:pt idx="7">
                  <c:v>161.80152671755727</c:v>
                </c:pt>
                <c:pt idx="8">
                  <c:v>163.78231292517006</c:v>
                </c:pt>
                <c:pt idx="9">
                  <c:v>165.75595238095238</c:v>
                </c:pt>
                <c:pt idx="10">
                  <c:v>179.09216589861751</c:v>
                </c:pt>
                <c:pt idx="11">
                  <c:v>166.11111111111092</c:v>
                </c:pt>
                <c:pt idx="12">
                  <c:v>167.38461538461544</c:v>
                </c:pt>
                <c:pt idx="13">
                  <c:v>180.09191176470534</c:v>
                </c:pt>
                <c:pt idx="14">
                  <c:v>171.00373134328387</c:v>
                </c:pt>
                <c:pt idx="15">
                  <c:v>176.37966101694835</c:v>
                </c:pt>
                <c:pt idx="16">
                  <c:v>182.1840490797546</c:v>
                </c:pt>
                <c:pt idx="17">
                  <c:v>174.99699699699701</c:v>
                </c:pt>
                <c:pt idx="18">
                  <c:v>171.76878612716752</c:v>
                </c:pt>
                <c:pt idx="19">
                  <c:v>182.34782608695664</c:v>
                </c:pt>
                <c:pt idx="20">
                  <c:v>189.10044642857144</c:v>
                </c:pt>
                <c:pt idx="21">
                  <c:v>186.0390243902439</c:v>
                </c:pt>
                <c:pt idx="22">
                  <c:v>184.86778846153845</c:v>
                </c:pt>
                <c:pt idx="23">
                  <c:v>181.31220657277069</c:v>
                </c:pt>
                <c:pt idx="24">
                  <c:v>184.02947368421053</c:v>
                </c:pt>
                <c:pt idx="25">
                  <c:v>185.42127659574467</c:v>
                </c:pt>
                <c:pt idx="26">
                  <c:v>189.56840077071291</c:v>
                </c:pt>
                <c:pt idx="27">
                  <c:v>192.2890909090909</c:v>
                </c:pt>
                <c:pt idx="28">
                  <c:v>185.81888246628131</c:v>
                </c:pt>
                <c:pt idx="29">
                  <c:v>190.15490533562823</c:v>
                </c:pt>
                <c:pt idx="30">
                  <c:v>195.34511784511784</c:v>
                </c:pt>
                <c:pt idx="31">
                  <c:v>196.79022082018926</c:v>
                </c:pt>
                <c:pt idx="32">
                  <c:v>195.20689655172421</c:v>
                </c:pt>
                <c:pt idx="33">
                  <c:v>195.65281899109794</c:v>
                </c:pt>
                <c:pt idx="34">
                  <c:v>194.99107142857142</c:v>
                </c:pt>
                <c:pt idx="35">
                  <c:v>197.33477633477634</c:v>
                </c:pt>
                <c:pt idx="36">
                  <c:v>197.88227334235529</c:v>
                </c:pt>
                <c:pt idx="37">
                  <c:v>201.04144385026791</c:v>
                </c:pt>
                <c:pt idx="38">
                  <c:v>197.73590096286054</c:v>
                </c:pt>
                <c:pt idx="39">
                  <c:v>200.9419924337958</c:v>
                </c:pt>
                <c:pt idx="40">
                  <c:v>198.53708439897699</c:v>
                </c:pt>
                <c:pt idx="41">
                  <c:v>202.01713586291365</c:v>
                </c:pt>
                <c:pt idx="42">
                  <c:v>205.75595238095238</c:v>
                </c:pt>
                <c:pt idx="43">
                  <c:v>204.9076023391813</c:v>
                </c:pt>
                <c:pt idx="44">
                  <c:v>203.18514285714286</c:v>
                </c:pt>
                <c:pt idx="45">
                  <c:v>205.56103023516238</c:v>
                </c:pt>
                <c:pt idx="46">
                  <c:v>203.17601760176018</c:v>
                </c:pt>
                <c:pt idx="47">
                  <c:v>206.56136606189969</c:v>
                </c:pt>
                <c:pt idx="48">
                  <c:v>205.96875</c:v>
                </c:pt>
                <c:pt idx="49">
                  <c:v>208.3389473684222</c:v>
                </c:pt>
                <c:pt idx="50">
                  <c:v>208.19940179461562</c:v>
                </c:pt>
                <c:pt idx="51">
                  <c:v>207.49692622950818</c:v>
                </c:pt>
                <c:pt idx="52">
                  <c:v>207.82358771060461</c:v>
                </c:pt>
                <c:pt idx="53">
                  <c:v>210.30856067732833</c:v>
                </c:pt>
                <c:pt idx="54">
                  <c:v>208.68225190839701</c:v>
                </c:pt>
                <c:pt idx="55">
                  <c:v>209.25566636446055</c:v>
                </c:pt>
                <c:pt idx="56">
                  <c:v>213.53527336860671</c:v>
                </c:pt>
                <c:pt idx="57">
                  <c:v>212.59013452914718</c:v>
                </c:pt>
                <c:pt idx="58">
                  <c:v>212.61859252823632</c:v>
                </c:pt>
                <c:pt idx="59">
                  <c:v>214.27979274611297</c:v>
                </c:pt>
                <c:pt idx="60">
                  <c:v>216.19288079470127</c:v>
                </c:pt>
                <c:pt idx="61">
                  <c:v>218.79853777416673</c:v>
                </c:pt>
                <c:pt idx="62">
                  <c:v>215.99180327868854</c:v>
                </c:pt>
                <c:pt idx="63">
                  <c:v>218.54731861198741</c:v>
                </c:pt>
                <c:pt idx="64">
                  <c:v>218.72720187061628</c:v>
                </c:pt>
                <c:pt idx="65">
                  <c:v>221.56475095785439</c:v>
                </c:pt>
                <c:pt idx="66">
                  <c:v>221.09277566539922</c:v>
                </c:pt>
                <c:pt idx="67">
                  <c:v>221.86472346786238</c:v>
                </c:pt>
                <c:pt idx="68">
                  <c:v>223.15537555228281</c:v>
                </c:pt>
                <c:pt idx="69">
                  <c:v>222.9283625731</c:v>
                </c:pt>
                <c:pt idx="70">
                  <c:v>222.94182621502227</c:v>
                </c:pt>
                <c:pt idx="71">
                  <c:v>224.08304011259727</c:v>
                </c:pt>
                <c:pt idx="72">
                  <c:v>225.18415566365476</c:v>
                </c:pt>
                <c:pt idx="73">
                  <c:v>227.41168569509685</c:v>
                </c:pt>
                <c:pt idx="74">
                  <c:v>223.83700137551637</c:v>
                </c:pt>
                <c:pt idx="75">
                  <c:v>223.8031767955801</c:v>
                </c:pt>
                <c:pt idx="76">
                  <c:v>226.8515111695138</c:v>
                </c:pt>
                <c:pt idx="77">
                  <c:v>225.10264686894774</c:v>
                </c:pt>
                <c:pt idx="78">
                  <c:v>227.67135549872069</c:v>
                </c:pt>
                <c:pt idx="79">
                  <c:v>225.389808917198</c:v>
                </c:pt>
                <c:pt idx="80">
                  <c:v>229.76942355889722</c:v>
                </c:pt>
                <c:pt idx="81">
                  <c:v>230.42936802973981</c:v>
                </c:pt>
                <c:pt idx="82">
                  <c:v>231.58052884615384</c:v>
                </c:pt>
                <c:pt idx="83">
                  <c:v>226.28104179285228</c:v>
                </c:pt>
                <c:pt idx="84">
                  <c:v>231.24717765894238</c:v>
                </c:pt>
                <c:pt idx="85">
                  <c:v>228.17689100655087</c:v>
                </c:pt>
                <c:pt idx="86">
                  <c:v>230.89291983616161</c:v>
                </c:pt>
                <c:pt idx="87">
                  <c:v>226.14474439976971</c:v>
                </c:pt>
                <c:pt idx="88">
                  <c:v>225.20504009163798</c:v>
                </c:pt>
                <c:pt idx="89">
                  <c:v>227.47021764032081</c:v>
                </c:pt>
                <c:pt idx="90">
                  <c:v>229.74209650582364</c:v>
                </c:pt>
                <c:pt idx="91">
                  <c:v>230.79270946681152</c:v>
                </c:pt>
                <c:pt idx="92">
                  <c:v>228.9881529348406</c:v>
                </c:pt>
                <c:pt idx="93">
                  <c:v>233.10032362459538</c:v>
                </c:pt>
                <c:pt idx="94">
                  <c:v>231.05638297872409</c:v>
                </c:pt>
                <c:pt idx="95">
                  <c:v>231.11467648605998</c:v>
                </c:pt>
                <c:pt idx="96">
                  <c:v>230.08677469942498</c:v>
                </c:pt>
                <c:pt idx="97">
                  <c:v>232.89089968976216</c:v>
                </c:pt>
                <c:pt idx="98">
                  <c:v>233.41884280594007</c:v>
                </c:pt>
                <c:pt idx="99">
                  <c:v>231.54191919191919</c:v>
                </c:pt>
              </c:numCache>
            </c:numRef>
          </c:val>
          <c:smooth val="0"/>
        </c:ser>
        <c:ser>
          <c:idx val="2"/>
          <c:order val="2"/>
          <c:tx>
            <c:v>All vehicles booked</c:v>
          </c:tx>
          <c:spPr>
            <a:ln w="38100">
              <a:prstDash val="dash"/>
            </a:ln>
          </c:spPr>
          <c:marker>
            <c:symbol val="diamond"/>
            <c:size val="9"/>
            <c:spPr>
              <a:solidFill>
                <a:srgbClr val="0070C0"/>
              </a:solidFill>
            </c:spPr>
          </c:marker>
          <c:cat>
            <c:numRef>
              <c:f>Sheet10!$A$1:$A$100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0.12999999999999962</c:v>
                </c:pt>
                <c:pt idx="14">
                  <c:v>0.13999999999999974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0.77000000000000235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Sheet10!$L$1:$L$100</c:f>
              <c:numCache>
                <c:formatCode>General</c:formatCode>
                <c:ptCount val="100"/>
                <c:pt idx="1">
                  <c:v>223.43550000000002</c:v>
                </c:pt>
                <c:pt idx="2">
                  <c:v>225.6225</c:v>
                </c:pt>
                <c:pt idx="3">
                  <c:v>224.23349999999999</c:v>
                </c:pt>
                <c:pt idx="4">
                  <c:v>224.0275</c:v>
                </c:pt>
                <c:pt idx="5">
                  <c:v>223.27549999999999</c:v>
                </c:pt>
                <c:pt idx="6">
                  <c:v>223.95100000000053</c:v>
                </c:pt>
                <c:pt idx="7">
                  <c:v>223.79549999999998</c:v>
                </c:pt>
                <c:pt idx="8">
                  <c:v>226.24949999999995</c:v>
                </c:pt>
                <c:pt idx="9">
                  <c:v>225.43100000000001</c:v>
                </c:pt>
                <c:pt idx="10">
                  <c:v>225.23549999999997</c:v>
                </c:pt>
                <c:pt idx="11">
                  <c:v>225.63399999999999</c:v>
                </c:pt>
                <c:pt idx="12">
                  <c:v>223.70099999999999</c:v>
                </c:pt>
                <c:pt idx="13">
                  <c:v>224.28</c:v>
                </c:pt>
                <c:pt idx="14">
                  <c:v>224.23349999999999</c:v>
                </c:pt>
                <c:pt idx="15">
                  <c:v>224.089</c:v>
                </c:pt>
                <c:pt idx="16">
                  <c:v>225.08350000000002</c:v>
                </c:pt>
                <c:pt idx="17">
                  <c:v>224.60449999999997</c:v>
                </c:pt>
                <c:pt idx="18">
                  <c:v>224.00650000000002</c:v>
                </c:pt>
                <c:pt idx="19">
                  <c:v>224.19399999999999</c:v>
                </c:pt>
                <c:pt idx="20">
                  <c:v>226.19</c:v>
                </c:pt>
                <c:pt idx="21">
                  <c:v>224.14149999999998</c:v>
                </c:pt>
                <c:pt idx="22">
                  <c:v>225.52</c:v>
                </c:pt>
                <c:pt idx="23">
                  <c:v>224.68600000000001</c:v>
                </c:pt>
                <c:pt idx="24">
                  <c:v>224.85500000000027</c:v>
                </c:pt>
                <c:pt idx="25">
                  <c:v>224.25750000000002</c:v>
                </c:pt>
                <c:pt idx="26">
                  <c:v>223.03700000000001</c:v>
                </c:pt>
                <c:pt idx="27">
                  <c:v>224.524</c:v>
                </c:pt>
                <c:pt idx="28">
                  <c:v>223.983</c:v>
                </c:pt>
                <c:pt idx="29">
                  <c:v>223.50700000000001</c:v>
                </c:pt>
                <c:pt idx="30">
                  <c:v>223.84800000000001</c:v>
                </c:pt>
                <c:pt idx="31">
                  <c:v>224.72949999999997</c:v>
                </c:pt>
                <c:pt idx="32">
                  <c:v>224.64699999999999</c:v>
                </c:pt>
                <c:pt idx="33">
                  <c:v>225.29949999999999</c:v>
                </c:pt>
                <c:pt idx="34">
                  <c:v>224.53050000000002</c:v>
                </c:pt>
                <c:pt idx="35">
                  <c:v>224.863</c:v>
                </c:pt>
                <c:pt idx="36">
                  <c:v>224.78150000000002</c:v>
                </c:pt>
                <c:pt idx="37">
                  <c:v>226.15550000000002</c:v>
                </c:pt>
                <c:pt idx="38">
                  <c:v>224.03650000000002</c:v>
                </c:pt>
                <c:pt idx="39">
                  <c:v>224.13850000000002</c:v>
                </c:pt>
                <c:pt idx="40">
                  <c:v>225.4025</c:v>
                </c:pt>
                <c:pt idx="41">
                  <c:v>225.42250000000001</c:v>
                </c:pt>
                <c:pt idx="42">
                  <c:v>225.53349999999998</c:v>
                </c:pt>
                <c:pt idx="43">
                  <c:v>224.76999999999998</c:v>
                </c:pt>
                <c:pt idx="44">
                  <c:v>224.10850000000002</c:v>
                </c:pt>
                <c:pt idx="45">
                  <c:v>225.12200000000001</c:v>
                </c:pt>
                <c:pt idx="46">
                  <c:v>223.32900000000001</c:v>
                </c:pt>
                <c:pt idx="47">
                  <c:v>225.36450000000002</c:v>
                </c:pt>
                <c:pt idx="48">
                  <c:v>224.8905</c:v>
                </c:pt>
                <c:pt idx="49">
                  <c:v>224.64049999999997</c:v>
                </c:pt>
                <c:pt idx="50">
                  <c:v>225.72299999999998</c:v>
                </c:pt>
                <c:pt idx="51">
                  <c:v>223.15300000000002</c:v>
                </c:pt>
                <c:pt idx="52">
                  <c:v>224.97449999999998</c:v>
                </c:pt>
                <c:pt idx="53">
                  <c:v>223.88600000000054</c:v>
                </c:pt>
                <c:pt idx="54">
                  <c:v>224.83950000000002</c:v>
                </c:pt>
                <c:pt idx="55">
                  <c:v>223.845</c:v>
                </c:pt>
                <c:pt idx="56">
                  <c:v>225.01899999999998</c:v>
                </c:pt>
                <c:pt idx="57">
                  <c:v>224.00700000000001</c:v>
                </c:pt>
                <c:pt idx="58">
                  <c:v>224.054</c:v>
                </c:pt>
                <c:pt idx="59">
                  <c:v>224.934</c:v>
                </c:pt>
                <c:pt idx="60">
                  <c:v>224.98200000000054</c:v>
                </c:pt>
                <c:pt idx="61">
                  <c:v>224.44449999999998</c:v>
                </c:pt>
                <c:pt idx="62">
                  <c:v>225.11649999999997</c:v>
                </c:pt>
                <c:pt idx="63">
                  <c:v>224.24949999999995</c:v>
                </c:pt>
                <c:pt idx="64">
                  <c:v>223.79349999999999</c:v>
                </c:pt>
                <c:pt idx="65">
                  <c:v>225.16399999999999</c:v>
                </c:pt>
                <c:pt idx="66">
                  <c:v>224.84700000000001</c:v>
                </c:pt>
                <c:pt idx="67">
                  <c:v>225.86500000000001</c:v>
                </c:pt>
                <c:pt idx="68">
                  <c:v>225.15650000000002</c:v>
                </c:pt>
                <c:pt idx="69">
                  <c:v>225.76250000000002</c:v>
                </c:pt>
                <c:pt idx="70">
                  <c:v>224.86800000000054</c:v>
                </c:pt>
                <c:pt idx="71">
                  <c:v>224.64449999999999</c:v>
                </c:pt>
                <c:pt idx="72">
                  <c:v>225.08500000000001</c:v>
                </c:pt>
                <c:pt idx="73">
                  <c:v>223.5855</c:v>
                </c:pt>
                <c:pt idx="74">
                  <c:v>224.57899999999998</c:v>
                </c:pt>
                <c:pt idx="75">
                  <c:v>222.8895</c:v>
                </c:pt>
                <c:pt idx="76">
                  <c:v>225.00300000000001</c:v>
                </c:pt>
                <c:pt idx="77">
                  <c:v>224.07949999999997</c:v>
                </c:pt>
                <c:pt idx="78">
                  <c:v>223.98800000000054</c:v>
                </c:pt>
                <c:pt idx="79">
                  <c:v>224.33100000000007</c:v>
                </c:pt>
                <c:pt idx="80">
                  <c:v>225.672</c:v>
                </c:pt>
                <c:pt idx="81">
                  <c:v>224.89200000000054</c:v>
                </c:pt>
                <c:pt idx="82">
                  <c:v>225.10399999999998</c:v>
                </c:pt>
                <c:pt idx="83">
                  <c:v>224.108</c:v>
                </c:pt>
                <c:pt idx="84">
                  <c:v>225.77299999999997</c:v>
                </c:pt>
                <c:pt idx="85">
                  <c:v>224.83250000000001</c:v>
                </c:pt>
                <c:pt idx="86">
                  <c:v>225.3785</c:v>
                </c:pt>
                <c:pt idx="87">
                  <c:v>223.77549999999999</c:v>
                </c:pt>
                <c:pt idx="88">
                  <c:v>223.06949999999998</c:v>
                </c:pt>
                <c:pt idx="89">
                  <c:v>223.36600000000001</c:v>
                </c:pt>
                <c:pt idx="90">
                  <c:v>222.61399999999998</c:v>
                </c:pt>
                <c:pt idx="91">
                  <c:v>224.88850000000056</c:v>
                </c:pt>
                <c:pt idx="92">
                  <c:v>224.0575</c:v>
                </c:pt>
                <c:pt idx="93">
                  <c:v>224.9255</c:v>
                </c:pt>
                <c:pt idx="94">
                  <c:v>223.97050000000002</c:v>
                </c:pt>
                <c:pt idx="95">
                  <c:v>225.16399999999999</c:v>
                </c:pt>
                <c:pt idx="96">
                  <c:v>225.98000000000027</c:v>
                </c:pt>
                <c:pt idx="97">
                  <c:v>225.13499999999999</c:v>
                </c:pt>
                <c:pt idx="98">
                  <c:v>225.56949999999998</c:v>
                </c:pt>
                <c:pt idx="99">
                  <c:v>224.791</c:v>
                </c:pt>
              </c:numCache>
            </c:numRef>
          </c:val>
          <c:smooth val="0"/>
        </c:ser>
        <c:ser>
          <c:idx val="3"/>
          <c:order val="3"/>
          <c:tx>
            <c:v>No vehicle booked</c:v>
          </c:tx>
          <c:marker>
            <c:symbol val="none"/>
          </c:marker>
          <c:cat>
            <c:numRef>
              <c:f>Sheet10!$A$1:$A$100</c:f>
              <c:numCache>
                <c:formatCode>General</c:formatCode>
                <c:ptCount val="10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6.0000000000000032E-2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0.10000000000000003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0.12999999999999962</c:v>
                </c:pt>
                <c:pt idx="14">
                  <c:v>0.13999999999999974</c:v>
                </c:pt>
                <c:pt idx="15">
                  <c:v>0.15000000000000024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0.18000000000000024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0.21000000000000021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0.24000000000000021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0.31000000000000105</c:v>
                </c:pt>
                <c:pt idx="32">
                  <c:v>0.32000000000000117</c:v>
                </c:pt>
                <c:pt idx="33">
                  <c:v>0.3300000000000014</c:v>
                </c:pt>
                <c:pt idx="34">
                  <c:v>0.34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0.38000000000000117</c:v>
                </c:pt>
                <c:pt idx="39">
                  <c:v>0.39000000000000118</c:v>
                </c:pt>
                <c:pt idx="40">
                  <c:v>0.4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0.6200000000000021</c:v>
                </c:pt>
                <c:pt idx="63">
                  <c:v>0.63000000000000234</c:v>
                </c:pt>
                <c:pt idx="64">
                  <c:v>0.64000000000000234</c:v>
                </c:pt>
                <c:pt idx="65">
                  <c:v>0.65000000000000246</c:v>
                </c:pt>
                <c:pt idx="66">
                  <c:v>0.66000000000000281</c:v>
                </c:pt>
                <c:pt idx="67">
                  <c:v>0.67000000000000282</c:v>
                </c:pt>
                <c:pt idx="68">
                  <c:v>0.68</c:v>
                </c:pt>
                <c:pt idx="69">
                  <c:v>0.69000000000000061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0.7400000000000021</c:v>
                </c:pt>
                <c:pt idx="75">
                  <c:v>0.75000000000000222</c:v>
                </c:pt>
                <c:pt idx="76">
                  <c:v>0.76000000000000234</c:v>
                </c:pt>
                <c:pt idx="77">
                  <c:v>0.77000000000000235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0.8700000000000021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</c:v>
                </c:pt>
                <c:pt idx="99">
                  <c:v>0.99</c:v>
                </c:pt>
              </c:numCache>
            </c:numRef>
          </c:cat>
          <c:val>
            <c:numRef>
              <c:f>Sheet10!$M$1:$M$100</c:f>
              <c:numCache>
                <c:formatCode>General</c:formatCode>
                <c:ptCount val="100"/>
                <c:pt idx="1">
                  <c:v>229.31449999999998</c:v>
                </c:pt>
                <c:pt idx="2">
                  <c:v>231.798</c:v>
                </c:pt>
                <c:pt idx="3">
                  <c:v>229.75900000000001</c:v>
                </c:pt>
                <c:pt idx="4">
                  <c:v>230.35850000000056</c:v>
                </c:pt>
                <c:pt idx="5">
                  <c:v>231.17349999999999</c:v>
                </c:pt>
                <c:pt idx="6">
                  <c:v>230.29149999999998</c:v>
                </c:pt>
                <c:pt idx="7">
                  <c:v>230.833</c:v>
                </c:pt>
                <c:pt idx="8">
                  <c:v>230.24349999999995</c:v>
                </c:pt>
                <c:pt idx="9">
                  <c:v>233.83</c:v>
                </c:pt>
                <c:pt idx="10">
                  <c:v>232.226</c:v>
                </c:pt>
                <c:pt idx="11">
                  <c:v>231.38750000000007</c:v>
                </c:pt>
                <c:pt idx="12">
                  <c:v>232.3175</c:v>
                </c:pt>
                <c:pt idx="13">
                  <c:v>230.95000000000007</c:v>
                </c:pt>
                <c:pt idx="14">
                  <c:v>230.15050000000002</c:v>
                </c:pt>
                <c:pt idx="15">
                  <c:v>229.96900000000002</c:v>
                </c:pt>
                <c:pt idx="16">
                  <c:v>230.4785</c:v>
                </c:pt>
                <c:pt idx="17">
                  <c:v>230.589</c:v>
                </c:pt>
                <c:pt idx="18">
                  <c:v>228.95500000000001</c:v>
                </c:pt>
                <c:pt idx="19">
                  <c:v>231.589</c:v>
                </c:pt>
                <c:pt idx="20">
                  <c:v>231.42100000000053</c:v>
                </c:pt>
                <c:pt idx="21">
                  <c:v>228.01149999999998</c:v>
                </c:pt>
                <c:pt idx="22">
                  <c:v>229.70449999999997</c:v>
                </c:pt>
                <c:pt idx="23">
                  <c:v>230.52450000000002</c:v>
                </c:pt>
                <c:pt idx="24">
                  <c:v>232.82300000000001</c:v>
                </c:pt>
                <c:pt idx="25">
                  <c:v>226.88850000000056</c:v>
                </c:pt>
                <c:pt idx="26">
                  <c:v>229.80850000000001</c:v>
                </c:pt>
                <c:pt idx="27">
                  <c:v>229.51949999999999</c:v>
                </c:pt>
                <c:pt idx="28">
                  <c:v>230.3005</c:v>
                </c:pt>
                <c:pt idx="29">
                  <c:v>230.31550000000001</c:v>
                </c:pt>
                <c:pt idx="30">
                  <c:v>231.05100000000004</c:v>
                </c:pt>
                <c:pt idx="31">
                  <c:v>230.19449999999998</c:v>
                </c:pt>
                <c:pt idx="32">
                  <c:v>233.16049999999998</c:v>
                </c:pt>
                <c:pt idx="33">
                  <c:v>229.47050000000002</c:v>
                </c:pt>
                <c:pt idx="34">
                  <c:v>230.51250000000002</c:v>
                </c:pt>
                <c:pt idx="35">
                  <c:v>228.52250000000001</c:v>
                </c:pt>
                <c:pt idx="36">
                  <c:v>229.624</c:v>
                </c:pt>
                <c:pt idx="37">
                  <c:v>231.31949999999998</c:v>
                </c:pt>
                <c:pt idx="38">
                  <c:v>230.37</c:v>
                </c:pt>
                <c:pt idx="39">
                  <c:v>230.33100000000007</c:v>
                </c:pt>
                <c:pt idx="40">
                  <c:v>230.78200000000001</c:v>
                </c:pt>
                <c:pt idx="41">
                  <c:v>229.64249999999998</c:v>
                </c:pt>
                <c:pt idx="42">
                  <c:v>231.04549999999998</c:v>
                </c:pt>
                <c:pt idx="43">
                  <c:v>229.66399999999999</c:v>
                </c:pt>
                <c:pt idx="44">
                  <c:v>229.56349999999998</c:v>
                </c:pt>
                <c:pt idx="45">
                  <c:v>229.84800000000001</c:v>
                </c:pt>
                <c:pt idx="46">
                  <c:v>228.90200000000004</c:v>
                </c:pt>
                <c:pt idx="47">
                  <c:v>231.24699999999999</c:v>
                </c:pt>
                <c:pt idx="48">
                  <c:v>234.43300000000002</c:v>
                </c:pt>
                <c:pt idx="49">
                  <c:v>231.97549999999998</c:v>
                </c:pt>
                <c:pt idx="50">
                  <c:v>230.87449999999998</c:v>
                </c:pt>
                <c:pt idx="51">
                  <c:v>228.32000000000053</c:v>
                </c:pt>
                <c:pt idx="52">
                  <c:v>230.37700000000001</c:v>
                </c:pt>
                <c:pt idx="53">
                  <c:v>230.3305</c:v>
                </c:pt>
                <c:pt idx="54">
                  <c:v>230.85100000000054</c:v>
                </c:pt>
                <c:pt idx="55">
                  <c:v>230.75</c:v>
                </c:pt>
                <c:pt idx="56">
                  <c:v>232.50750000000002</c:v>
                </c:pt>
                <c:pt idx="57">
                  <c:v>229.61849999999998</c:v>
                </c:pt>
                <c:pt idx="58">
                  <c:v>231.88900000000001</c:v>
                </c:pt>
                <c:pt idx="59">
                  <c:v>230.48400000000001</c:v>
                </c:pt>
                <c:pt idx="60">
                  <c:v>231.11899999999997</c:v>
                </c:pt>
                <c:pt idx="61">
                  <c:v>230.977</c:v>
                </c:pt>
                <c:pt idx="62">
                  <c:v>233.38750000000007</c:v>
                </c:pt>
                <c:pt idx="63">
                  <c:v>230.80700000000004</c:v>
                </c:pt>
                <c:pt idx="64">
                  <c:v>231.84100000000001</c:v>
                </c:pt>
                <c:pt idx="65">
                  <c:v>231.20499999999998</c:v>
                </c:pt>
                <c:pt idx="66">
                  <c:v>229.06949999999998</c:v>
                </c:pt>
                <c:pt idx="67">
                  <c:v>229.654</c:v>
                </c:pt>
                <c:pt idx="68">
                  <c:v>232.57599999999999</c:v>
                </c:pt>
                <c:pt idx="69">
                  <c:v>229.62050000000002</c:v>
                </c:pt>
                <c:pt idx="70">
                  <c:v>229.9975</c:v>
                </c:pt>
                <c:pt idx="71">
                  <c:v>231.08850000000001</c:v>
                </c:pt>
                <c:pt idx="72">
                  <c:v>230.01549999999997</c:v>
                </c:pt>
                <c:pt idx="73">
                  <c:v>228.98850000000004</c:v>
                </c:pt>
                <c:pt idx="74">
                  <c:v>233.02949999999998</c:v>
                </c:pt>
                <c:pt idx="75">
                  <c:v>228.27799999999999</c:v>
                </c:pt>
                <c:pt idx="76">
                  <c:v>233.03050000000002</c:v>
                </c:pt>
                <c:pt idx="77">
                  <c:v>228.0515</c:v>
                </c:pt>
                <c:pt idx="78">
                  <c:v>230.3305</c:v>
                </c:pt>
                <c:pt idx="79">
                  <c:v>229.95500000000001</c:v>
                </c:pt>
                <c:pt idx="80">
                  <c:v>233.70949999999999</c:v>
                </c:pt>
                <c:pt idx="81">
                  <c:v>229.54749999999999</c:v>
                </c:pt>
                <c:pt idx="82">
                  <c:v>231.01049999999998</c:v>
                </c:pt>
                <c:pt idx="83">
                  <c:v>230.43349999999998</c:v>
                </c:pt>
                <c:pt idx="84">
                  <c:v>233.32700000000054</c:v>
                </c:pt>
                <c:pt idx="85">
                  <c:v>229.8775</c:v>
                </c:pt>
                <c:pt idx="86">
                  <c:v>232.36350000000002</c:v>
                </c:pt>
                <c:pt idx="87">
                  <c:v>228.45200000000054</c:v>
                </c:pt>
                <c:pt idx="88">
                  <c:v>230.13800000000001</c:v>
                </c:pt>
                <c:pt idx="89">
                  <c:v>229.50750000000002</c:v>
                </c:pt>
                <c:pt idx="90">
                  <c:v>229.464</c:v>
                </c:pt>
                <c:pt idx="91">
                  <c:v>232.19499999999999</c:v>
                </c:pt>
                <c:pt idx="92">
                  <c:v>230.5805</c:v>
                </c:pt>
                <c:pt idx="93">
                  <c:v>232.41399999999999</c:v>
                </c:pt>
                <c:pt idx="94">
                  <c:v>232.63949999999997</c:v>
                </c:pt>
                <c:pt idx="95">
                  <c:v>232.41349999999997</c:v>
                </c:pt>
                <c:pt idx="96">
                  <c:v>230.33750000000001</c:v>
                </c:pt>
                <c:pt idx="97">
                  <c:v>232.48600000000027</c:v>
                </c:pt>
                <c:pt idx="98">
                  <c:v>233.37650000000002</c:v>
                </c:pt>
                <c:pt idx="99">
                  <c:v>230.97299999999998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449392"/>
        <c:axId val="281449952"/>
      </c:lineChart>
      <c:catAx>
        <c:axId val="28144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Percent booked vehicles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449952"/>
        <c:crosses val="autoZero"/>
        <c:auto val="1"/>
        <c:lblAlgn val="ctr"/>
        <c:lblOffset val="100"/>
        <c:tickLblSkip val="10"/>
        <c:noMultiLvlLbl val="0"/>
      </c:catAx>
      <c:valAx>
        <c:axId val="281449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44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14787025864058"/>
          <c:y val="9.2291536367559254E-2"/>
          <c:w val="0.26218538974217387"/>
          <c:h val="0.718431719311924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4400944481702"/>
          <c:y val="3.9370637180990681E-2"/>
          <c:w val="0.60768591981911124"/>
          <c:h val="0.78705493930047365"/>
        </c:manualLayout>
      </c:layout>
      <c:lineChart>
        <c:grouping val="standard"/>
        <c:varyColors val="0"/>
        <c:ser>
          <c:idx val="0"/>
          <c:order val="0"/>
          <c:tx>
            <c:v>Proposed System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rgbClr val="00B050"/>
                </a:solidFill>
                <a:prstDash val="sysDot"/>
              </a:ln>
            </c:spPr>
            <c:trendlineType val="movingAvg"/>
            <c:period val="20"/>
            <c:dispRSqr val="0"/>
            <c:dispEq val="0"/>
          </c:trendline>
          <c:cat>
            <c:numRef>
              <c:f>Sheet2!$A$1:$A$1539</c:f>
              <c:numCache>
                <c:formatCode>General</c:formatCode>
                <c:ptCount val="153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  <c:pt idx="1515">
                  <c:v>1517</c:v>
                </c:pt>
                <c:pt idx="1516">
                  <c:v>1518</c:v>
                </c:pt>
                <c:pt idx="1517">
                  <c:v>1519</c:v>
                </c:pt>
                <c:pt idx="1518">
                  <c:v>1520</c:v>
                </c:pt>
                <c:pt idx="1519">
                  <c:v>1521</c:v>
                </c:pt>
                <c:pt idx="1520">
                  <c:v>1522</c:v>
                </c:pt>
                <c:pt idx="1521">
                  <c:v>1523</c:v>
                </c:pt>
                <c:pt idx="1522">
                  <c:v>1524</c:v>
                </c:pt>
                <c:pt idx="1523">
                  <c:v>1525</c:v>
                </c:pt>
                <c:pt idx="1524">
                  <c:v>1526</c:v>
                </c:pt>
                <c:pt idx="1525">
                  <c:v>1527</c:v>
                </c:pt>
                <c:pt idx="1526">
                  <c:v>1528</c:v>
                </c:pt>
                <c:pt idx="1527">
                  <c:v>1529</c:v>
                </c:pt>
                <c:pt idx="1528">
                  <c:v>1530</c:v>
                </c:pt>
                <c:pt idx="1529">
                  <c:v>1531</c:v>
                </c:pt>
                <c:pt idx="1530">
                  <c:v>1532</c:v>
                </c:pt>
                <c:pt idx="1531">
                  <c:v>1533</c:v>
                </c:pt>
                <c:pt idx="1532">
                  <c:v>1534</c:v>
                </c:pt>
                <c:pt idx="1533">
                  <c:v>1535</c:v>
                </c:pt>
                <c:pt idx="1534">
                  <c:v>1536</c:v>
                </c:pt>
                <c:pt idx="1535">
                  <c:v>1537</c:v>
                </c:pt>
                <c:pt idx="1536">
                  <c:v>1538</c:v>
                </c:pt>
                <c:pt idx="1537">
                  <c:v>1539</c:v>
                </c:pt>
                <c:pt idx="1538">
                  <c:v>1540</c:v>
                </c:pt>
              </c:numCache>
            </c:numRef>
          </c:cat>
          <c:val>
            <c:numRef>
              <c:f>Sheet2!$F$1:$F$1539</c:f>
              <c:numCache>
                <c:formatCode>General</c:formatCode>
                <c:ptCount val="1539"/>
                <c:pt idx="0">
                  <c:v>137.5</c:v>
                </c:pt>
                <c:pt idx="1">
                  <c:v>173</c:v>
                </c:pt>
                <c:pt idx="2">
                  <c:v>152.75</c:v>
                </c:pt>
                <c:pt idx="3">
                  <c:v>146</c:v>
                </c:pt>
                <c:pt idx="4">
                  <c:v>126.16666666666667</c:v>
                </c:pt>
                <c:pt idx="5">
                  <c:v>187.28571428571428</c:v>
                </c:pt>
                <c:pt idx="6">
                  <c:v>159.125</c:v>
                </c:pt>
                <c:pt idx="7">
                  <c:v>128.88888888888985</c:v>
                </c:pt>
                <c:pt idx="8">
                  <c:v>146.5</c:v>
                </c:pt>
                <c:pt idx="9">
                  <c:v>129.63636363636309</c:v>
                </c:pt>
                <c:pt idx="10">
                  <c:v>158.66666666666652</c:v>
                </c:pt>
                <c:pt idx="11">
                  <c:v>138.38461538461544</c:v>
                </c:pt>
                <c:pt idx="12">
                  <c:v>135.28571428571428</c:v>
                </c:pt>
                <c:pt idx="13">
                  <c:v>162.86666666666665</c:v>
                </c:pt>
                <c:pt idx="14">
                  <c:v>143</c:v>
                </c:pt>
                <c:pt idx="15">
                  <c:v>162.05882352941177</c:v>
                </c:pt>
                <c:pt idx="16">
                  <c:v>146.77777777777752</c:v>
                </c:pt>
                <c:pt idx="17">
                  <c:v>158.84210526315712</c:v>
                </c:pt>
                <c:pt idx="18">
                  <c:v>146.85000000000053</c:v>
                </c:pt>
                <c:pt idx="19">
                  <c:v>135.47619047619048</c:v>
                </c:pt>
                <c:pt idx="20">
                  <c:v>151.45454545454538</c:v>
                </c:pt>
                <c:pt idx="21">
                  <c:v>135.86956521739077</c:v>
                </c:pt>
                <c:pt idx="22">
                  <c:v>148.75</c:v>
                </c:pt>
                <c:pt idx="23">
                  <c:v>149.08000000000001</c:v>
                </c:pt>
                <c:pt idx="24">
                  <c:v>153.5</c:v>
                </c:pt>
                <c:pt idx="25">
                  <c:v>143.11111111111092</c:v>
                </c:pt>
                <c:pt idx="26">
                  <c:v>146.67857142857085</c:v>
                </c:pt>
                <c:pt idx="27">
                  <c:v>145.06896551724137</c:v>
                </c:pt>
                <c:pt idx="28">
                  <c:v>164.46666666666658</c:v>
                </c:pt>
                <c:pt idx="29">
                  <c:v>146.32258064516128</c:v>
                </c:pt>
                <c:pt idx="30">
                  <c:v>152.34374999999997</c:v>
                </c:pt>
                <c:pt idx="31">
                  <c:v>153.33333333333388</c:v>
                </c:pt>
                <c:pt idx="32">
                  <c:v>143.52941176470534</c:v>
                </c:pt>
                <c:pt idx="33">
                  <c:v>156.68571428571428</c:v>
                </c:pt>
                <c:pt idx="34">
                  <c:v>166.16666666666652</c:v>
                </c:pt>
                <c:pt idx="35">
                  <c:v>173.35135135135141</c:v>
                </c:pt>
                <c:pt idx="36">
                  <c:v>143.36842105263293</c:v>
                </c:pt>
                <c:pt idx="37">
                  <c:v>136.02564102564102</c:v>
                </c:pt>
                <c:pt idx="38">
                  <c:v>167.67499999999998</c:v>
                </c:pt>
                <c:pt idx="39">
                  <c:v>175.97560975609755</c:v>
                </c:pt>
                <c:pt idx="40">
                  <c:v>169.02380952380952</c:v>
                </c:pt>
                <c:pt idx="41">
                  <c:v>152.44186046511618</c:v>
                </c:pt>
                <c:pt idx="42">
                  <c:v>177.88636363636363</c:v>
                </c:pt>
                <c:pt idx="43">
                  <c:v>153.88888888888985</c:v>
                </c:pt>
                <c:pt idx="44">
                  <c:v>164.36956521739077</c:v>
                </c:pt>
                <c:pt idx="45">
                  <c:v>161.82978723404187</c:v>
                </c:pt>
                <c:pt idx="46">
                  <c:v>186.97916666666652</c:v>
                </c:pt>
                <c:pt idx="47">
                  <c:v>180.57142857142861</c:v>
                </c:pt>
                <c:pt idx="48">
                  <c:v>153.78</c:v>
                </c:pt>
                <c:pt idx="49">
                  <c:v>150.11764705882408</c:v>
                </c:pt>
                <c:pt idx="50">
                  <c:v>163.05769230769312</c:v>
                </c:pt>
                <c:pt idx="51">
                  <c:v>141.71698113207538</c:v>
                </c:pt>
                <c:pt idx="52">
                  <c:v>170.87037037037041</c:v>
                </c:pt>
                <c:pt idx="53">
                  <c:v>175.52727272727273</c:v>
                </c:pt>
                <c:pt idx="54">
                  <c:v>180.48214285714391</c:v>
                </c:pt>
                <c:pt idx="55">
                  <c:v>176.43859649122808</c:v>
                </c:pt>
                <c:pt idx="56">
                  <c:v>176.44827586206895</c:v>
                </c:pt>
                <c:pt idx="57">
                  <c:v>156.67796610169501</c:v>
                </c:pt>
                <c:pt idx="58">
                  <c:v>158.01666666666614</c:v>
                </c:pt>
                <c:pt idx="59">
                  <c:v>167.47540983606561</c:v>
                </c:pt>
                <c:pt idx="60">
                  <c:v>160.79032258064521</c:v>
                </c:pt>
                <c:pt idx="61">
                  <c:v>185.95238095238196</c:v>
                </c:pt>
                <c:pt idx="62">
                  <c:v>178.03125</c:v>
                </c:pt>
                <c:pt idx="63">
                  <c:v>170.72307692307692</c:v>
                </c:pt>
                <c:pt idx="64">
                  <c:v>151.28787878787878</c:v>
                </c:pt>
                <c:pt idx="65">
                  <c:v>208.79104477611938</c:v>
                </c:pt>
                <c:pt idx="66">
                  <c:v>185.35294117647132</c:v>
                </c:pt>
                <c:pt idx="67">
                  <c:v>198.15942028985498</c:v>
                </c:pt>
                <c:pt idx="68">
                  <c:v>176.42857142857142</c:v>
                </c:pt>
                <c:pt idx="69">
                  <c:v>187.9014084507053</c:v>
                </c:pt>
                <c:pt idx="70">
                  <c:v>156.375</c:v>
                </c:pt>
                <c:pt idx="71">
                  <c:v>208.36986301369862</c:v>
                </c:pt>
                <c:pt idx="72">
                  <c:v>151.79729729729729</c:v>
                </c:pt>
                <c:pt idx="73">
                  <c:v>181.06666666666658</c:v>
                </c:pt>
                <c:pt idx="74">
                  <c:v>193.61842105263247</c:v>
                </c:pt>
                <c:pt idx="75">
                  <c:v>181.81818181818181</c:v>
                </c:pt>
                <c:pt idx="76">
                  <c:v>204.10256410256412</c:v>
                </c:pt>
                <c:pt idx="77">
                  <c:v>213.40506329113825</c:v>
                </c:pt>
                <c:pt idx="78">
                  <c:v>189.125</c:v>
                </c:pt>
                <c:pt idx="79">
                  <c:v>192.62962962962962</c:v>
                </c:pt>
                <c:pt idx="80">
                  <c:v>178.90243902439047</c:v>
                </c:pt>
                <c:pt idx="81">
                  <c:v>177.13253012048193</c:v>
                </c:pt>
                <c:pt idx="82">
                  <c:v>191.33333333333388</c:v>
                </c:pt>
                <c:pt idx="83">
                  <c:v>202.68235294117648</c:v>
                </c:pt>
                <c:pt idx="84">
                  <c:v>165.18604651162866</c:v>
                </c:pt>
                <c:pt idx="85">
                  <c:v>175.16091954023042</c:v>
                </c:pt>
                <c:pt idx="86">
                  <c:v>182.05681818181819</c:v>
                </c:pt>
                <c:pt idx="87">
                  <c:v>168.23595505617922</c:v>
                </c:pt>
                <c:pt idx="88">
                  <c:v>174.97777777777779</c:v>
                </c:pt>
                <c:pt idx="89">
                  <c:v>200.76923076923075</c:v>
                </c:pt>
                <c:pt idx="90">
                  <c:v>180.35869565217445</c:v>
                </c:pt>
                <c:pt idx="91">
                  <c:v>190.73118279569852</c:v>
                </c:pt>
                <c:pt idx="92">
                  <c:v>215.67021276595682</c:v>
                </c:pt>
                <c:pt idx="93">
                  <c:v>195.41052631579024</c:v>
                </c:pt>
                <c:pt idx="94">
                  <c:v>182.5</c:v>
                </c:pt>
                <c:pt idx="95">
                  <c:v>193.13402061855658</c:v>
                </c:pt>
                <c:pt idx="96">
                  <c:v>232.48979591836735</c:v>
                </c:pt>
                <c:pt idx="97">
                  <c:v>217.27272727272728</c:v>
                </c:pt>
                <c:pt idx="98">
                  <c:v>201.28</c:v>
                </c:pt>
                <c:pt idx="99">
                  <c:v>187.03960396039551</c:v>
                </c:pt>
                <c:pt idx="100">
                  <c:v>214.91176470588158</c:v>
                </c:pt>
                <c:pt idx="101">
                  <c:v>213.42718446601941</c:v>
                </c:pt>
                <c:pt idx="102">
                  <c:v>177.21153846153791</c:v>
                </c:pt>
                <c:pt idx="103">
                  <c:v>179.20952380952372</c:v>
                </c:pt>
                <c:pt idx="104">
                  <c:v>194.8679245283019</c:v>
                </c:pt>
                <c:pt idx="105">
                  <c:v>214.94392523364431</c:v>
                </c:pt>
                <c:pt idx="106">
                  <c:v>261.56481481481603</c:v>
                </c:pt>
                <c:pt idx="107">
                  <c:v>157.04587155963301</c:v>
                </c:pt>
                <c:pt idx="108">
                  <c:v>180.83636363636359</c:v>
                </c:pt>
                <c:pt idx="109">
                  <c:v>200.86486486486416</c:v>
                </c:pt>
                <c:pt idx="110">
                  <c:v>200.52678571428572</c:v>
                </c:pt>
                <c:pt idx="111">
                  <c:v>198.14159292035336</c:v>
                </c:pt>
                <c:pt idx="112">
                  <c:v>216.46491228070175</c:v>
                </c:pt>
                <c:pt idx="113">
                  <c:v>227.68695652173921</c:v>
                </c:pt>
                <c:pt idx="114">
                  <c:v>198.42241379310346</c:v>
                </c:pt>
                <c:pt idx="115">
                  <c:v>188.29914529914399</c:v>
                </c:pt>
                <c:pt idx="116">
                  <c:v>194.85593220338984</c:v>
                </c:pt>
                <c:pt idx="117">
                  <c:v>212.67226890756356</c:v>
                </c:pt>
                <c:pt idx="118">
                  <c:v>191.65</c:v>
                </c:pt>
                <c:pt idx="119">
                  <c:v>197.82644628099288</c:v>
                </c:pt>
                <c:pt idx="120">
                  <c:v>194.41803278688525</c:v>
                </c:pt>
                <c:pt idx="121">
                  <c:v>202.54471544715435</c:v>
                </c:pt>
                <c:pt idx="122">
                  <c:v>194.32258064516128</c:v>
                </c:pt>
                <c:pt idx="123">
                  <c:v>198.416</c:v>
                </c:pt>
                <c:pt idx="124">
                  <c:v>202.46031746031747</c:v>
                </c:pt>
                <c:pt idx="125">
                  <c:v>283.94488188976686</c:v>
                </c:pt>
                <c:pt idx="126">
                  <c:v>236.4453125</c:v>
                </c:pt>
                <c:pt idx="127">
                  <c:v>186.11627906976682</c:v>
                </c:pt>
                <c:pt idx="128">
                  <c:v>189.09230769230768</c:v>
                </c:pt>
                <c:pt idx="129">
                  <c:v>191.73282442748101</c:v>
                </c:pt>
                <c:pt idx="130">
                  <c:v>204.37121212121212</c:v>
                </c:pt>
                <c:pt idx="131">
                  <c:v>198.18796992481148</c:v>
                </c:pt>
                <c:pt idx="132">
                  <c:v>196.57462686567163</c:v>
                </c:pt>
                <c:pt idx="133">
                  <c:v>217.94074074074075</c:v>
                </c:pt>
                <c:pt idx="134">
                  <c:v>177.50735294117638</c:v>
                </c:pt>
                <c:pt idx="135">
                  <c:v>199.86861313868621</c:v>
                </c:pt>
                <c:pt idx="136">
                  <c:v>194.46376811594195</c:v>
                </c:pt>
                <c:pt idx="137">
                  <c:v>217.18705035971223</c:v>
                </c:pt>
                <c:pt idx="138">
                  <c:v>196.22142857142867</c:v>
                </c:pt>
                <c:pt idx="139">
                  <c:v>205.30496453900651</c:v>
                </c:pt>
                <c:pt idx="140">
                  <c:v>193.14084507042253</c:v>
                </c:pt>
                <c:pt idx="141">
                  <c:v>241.34265734265747</c:v>
                </c:pt>
                <c:pt idx="142">
                  <c:v>216.52083333333388</c:v>
                </c:pt>
                <c:pt idx="143">
                  <c:v>255.37931034482759</c:v>
                </c:pt>
                <c:pt idx="144">
                  <c:v>268.46575342465729</c:v>
                </c:pt>
                <c:pt idx="145">
                  <c:v>197.63265306122435</c:v>
                </c:pt>
                <c:pt idx="146">
                  <c:v>268.25675675675666</c:v>
                </c:pt>
                <c:pt idx="147">
                  <c:v>205.31543624161128</c:v>
                </c:pt>
                <c:pt idx="148">
                  <c:v>208.56666666666658</c:v>
                </c:pt>
                <c:pt idx="149">
                  <c:v>251.82119205298122</c:v>
                </c:pt>
                <c:pt idx="150">
                  <c:v>255.05921052631578</c:v>
                </c:pt>
                <c:pt idx="151">
                  <c:v>243.43137254901961</c:v>
                </c:pt>
                <c:pt idx="152">
                  <c:v>229.16883116883116</c:v>
                </c:pt>
                <c:pt idx="153">
                  <c:v>196.90322580645162</c:v>
                </c:pt>
                <c:pt idx="154">
                  <c:v>181.7884615384616</c:v>
                </c:pt>
                <c:pt idx="155">
                  <c:v>190.26751592356612</c:v>
                </c:pt>
                <c:pt idx="156">
                  <c:v>203.15822784810192</c:v>
                </c:pt>
                <c:pt idx="157">
                  <c:v>255.11949685534591</c:v>
                </c:pt>
                <c:pt idx="158">
                  <c:v>220.4375</c:v>
                </c:pt>
                <c:pt idx="159">
                  <c:v>202.45962732919256</c:v>
                </c:pt>
                <c:pt idx="160">
                  <c:v>240.69753086419752</c:v>
                </c:pt>
                <c:pt idx="161">
                  <c:v>214.80981595092024</c:v>
                </c:pt>
                <c:pt idx="162">
                  <c:v>198.95731707317128</c:v>
                </c:pt>
                <c:pt idx="163">
                  <c:v>216.62424242424188</c:v>
                </c:pt>
                <c:pt idx="164">
                  <c:v>202.50602409638552</c:v>
                </c:pt>
                <c:pt idx="165">
                  <c:v>186.61077844311376</c:v>
                </c:pt>
                <c:pt idx="166">
                  <c:v>206.0178571428566</c:v>
                </c:pt>
                <c:pt idx="167">
                  <c:v>203.31360946745562</c:v>
                </c:pt>
                <c:pt idx="168">
                  <c:v>217.34705882352941</c:v>
                </c:pt>
                <c:pt idx="169">
                  <c:v>206.36257309941519</c:v>
                </c:pt>
                <c:pt idx="170">
                  <c:v>192.05232558139588</c:v>
                </c:pt>
                <c:pt idx="171">
                  <c:v>199.20231213872833</c:v>
                </c:pt>
                <c:pt idx="172">
                  <c:v>191.2471264367816</c:v>
                </c:pt>
                <c:pt idx="173">
                  <c:v>191.94857142857092</c:v>
                </c:pt>
                <c:pt idx="174">
                  <c:v>230.78409090909091</c:v>
                </c:pt>
                <c:pt idx="175">
                  <c:v>186.49717514124239</c:v>
                </c:pt>
                <c:pt idx="176">
                  <c:v>228.90449438202302</c:v>
                </c:pt>
                <c:pt idx="177">
                  <c:v>197.77653631284917</c:v>
                </c:pt>
                <c:pt idx="178">
                  <c:v>199.43888888888958</c:v>
                </c:pt>
                <c:pt idx="179">
                  <c:v>207.60220994475139</c:v>
                </c:pt>
                <c:pt idx="180">
                  <c:v>218.10439560439505</c:v>
                </c:pt>
                <c:pt idx="181">
                  <c:v>212.1475409836066</c:v>
                </c:pt>
                <c:pt idx="182">
                  <c:v>186.09782608695664</c:v>
                </c:pt>
                <c:pt idx="183">
                  <c:v>196.25945945945946</c:v>
                </c:pt>
                <c:pt idx="184">
                  <c:v>221.34946236559139</c:v>
                </c:pt>
                <c:pt idx="185">
                  <c:v>219.56684491978609</c:v>
                </c:pt>
                <c:pt idx="186">
                  <c:v>217.66489361702128</c:v>
                </c:pt>
                <c:pt idx="187">
                  <c:v>200</c:v>
                </c:pt>
                <c:pt idx="188">
                  <c:v>221.81578947368467</c:v>
                </c:pt>
                <c:pt idx="189">
                  <c:v>191.36125654450262</c:v>
                </c:pt>
                <c:pt idx="190">
                  <c:v>233.54166666666652</c:v>
                </c:pt>
                <c:pt idx="191">
                  <c:v>217.60103626943004</c:v>
                </c:pt>
                <c:pt idx="192">
                  <c:v>199.79896907216494</c:v>
                </c:pt>
                <c:pt idx="193">
                  <c:v>202.77948717948718</c:v>
                </c:pt>
                <c:pt idx="194">
                  <c:v>285.24489795918367</c:v>
                </c:pt>
                <c:pt idx="195">
                  <c:v>203.49238578680198</c:v>
                </c:pt>
                <c:pt idx="196">
                  <c:v>182.28282828282829</c:v>
                </c:pt>
                <c:pt idx="197">
                  <c:v>232.11055276381745</c:v>
                </c:pt>
                <c:pt idx="198">
                  <c:v>224.45000000000007</c:v>
                </c:pt>
                <c:pt idx="199">
                  <c:v>229.94527363183983</c:v>
                </c:pt>
                <c:pt idx="200">
                  <c:v>234.60396039603958</c:v>
                </c:pt>
                <c:pt idx="201">
                  <c:v>232.65024630542007</c:v>
                </c:pt>
                <c:pt idx="202">
                  <c:v>227.04901960784315</c:v>
                </c:pt>
                <c:pt idx="203">
                  <c:v>203.11219512195044</c:v>
                </c:pt>
                <c:pt idx="204">
                  <c:v>213.99514563106752</c:v>
                </c:pt>
                <c:pt idx="205">
                  <c:v>278.64734299516908</c:v>
                </c:pt>
                <c:pt idx="206">
                  <c:v>224.72596153846155</c:v>
                </c:pt>
                <c:pt idx="207">
                  <c:v>220.1866028708134</c:v>
                </c:pt>
                <c:pt idx="208">
                  <c:v>199.5</c:v>
                </c:pt>
                <c:pt idx="209">
                  <c:v>207.25592417061611</c:v>
                </c:pt>
                <c:pt idx="210">
                  <c:v>209.22169811320754</c:v>
                </c:pt>
                <c:pt idx="211">
                  <c:v>211.87323943662025</c:v>
                </c:pt>
                <c:pt idx="212">
                  <c:v>199.57476635514018</c:v>
                </c:pt>
                <c:pt idx="213">
                  <c:v>201.9116279069768</c:v>
                </c:pt>
                <c:pt idx="214">
                  <c:v>195.23148148148161</c:v>
                </c:pt>
                <c:pt idx="215">
                  <c:v>199.07373271889398</c:v>
                </c:pt>
                <c:pt idx="216">
                  <c:v>205.61009174311849</c:v>
                </c:pt>
                <c:pt idx="217">
                  <c:v>206.68036529680299</c:v>
                </c:pt>
                <c:pt idx="218">
                  <c:v>202.85454545454542</c:v>
                </c:pt>
                <c:pt idx="219">
                  <c:v>206.36651583710406</c:v>
                </c:pt>
                <c:pt idx="220">
                  <c:v>223.10360360360355</c:v>
                </c:pt>
                <c:pt idx="221">
                  <c:v>217.23318385650171</c:v>
                </c:pt>
                <c:pt idx="222">
                  <c:v>208.34821428571482</c:v>
                </c:pt>
                <c:pt idx="223">
                  <c:v>250.88888888888985</c:v>
                </c:pt>
                <c:pt idx="224">
                  <c:v>249.87610619469027</c:v>
                </c:pt>
                <c:pt idx="225">
                  <c:v>185.97356828193762</c:v>
                </c:pt>
                <c:pt idx="226">
                  <c:v>213.56578947368467</c:v>
                </c:pt>
                <c:pt idx="227">
                  <c:v>207.5938864628821</c:v>
                </c:pt>
                <c:pt idx="228">
                  <c:v>205.26521739130436</c:v>
                </c:pt>
                <c:pt idx="229">
                  <c:v>249.45887445887467</c:v>
                </c:pt>
                <c:pt idx="230">
                  <c:v>217.62068965517238</c:v>
                </c:pt>
                <c:pt idx="231">
                  <c:v>219.92274678111607</c:v>
                </c:pt>
                <c:pt idx="232">
                  <c:v>205.25641025641067</c:v>
                </c:pt>
                <c:pt idx="233">
                  <c:v>212.85531914893704</c:v>
                </c:pt>
                <c:pt idx="234">
                  <c:v>220.18220338983087</c:v>
                </c:pt>
                <c:pt idx="235">
                  <c:v>241.25738396624473</c:v>
                </c:pt>
                <c:pt idx="236">
                  <c:v>231.77731092436952</c:v>
                </c:pt>
                <c:pt idx="237">
                  <c:v>216.63598326359755</c:v>
                </c:pt>
                <c:pt idx="238">
                  <c:v>233.5</c:v>
                </c:pt>
                <c:pt idx="239">
                  <c:v>199.48962655601667</c:v>
                </c:pt>
                <c:pt idx="240">
                  <c:v>239.48347107438016</c:v>
                </c:pt>
                <c:pt idx="241">
                  <c:v>254.46090534979427</c:v>
                </c:pt>
                <c:pt idx="242">
                  <c:v>233.21721311475395</c:v>
                </c:pt>
                <c:pt idx="243">
                  <c:v>218.6</c:v>
                </c:pt>
                <c:pt idx="244">
                  <c:v>229.58130081300868</c:v>
                </c:pt>
                <c:pt idx="245">
                  <c:v>205.58704453441297</c:v>
                </c:pt>
                <c:pt idx="246">
                  <c:v>226.76209677419354</c:v>
                </c:pt>
                <c:pt idx="247">
                  <c:v>201.7429718875502</c:v>
                </c:pt>
                <c:pt idx="248">
                  <c:v>210.6</c:v>
                </c:pt>
                <c:pt idx="249">
                  <c:v>199.75298804780877</c:v>
                </c:pt>
                <c:pt idx="250">
                  <c:v>210.23809523809518</c:v>
                </c:pt>
                <c:pt idx="251">
                  <c:v>212.64426877470302</c:v>
                </c:pt>
                <c:pt idx="252">
                  <c:v>206.78740157480314</c:v>
                </c:pt>
                <c:pt idx="253">
                  <c:v>237.61960784313715</c:v>
                </c:pt>
                <c:pt idx="254">
                  <c:v>207.89453125</c:v>
                </c:pt>
                <c:pt idx="255">
                  <c:v>215.22957198443578</c:v>
                </c:pt>
                <c:pt idx="256">
                  <c:v>248.81395348837157</c:v>
                </c:pt>
                <c:pt idx="257">
                  <c:v>201.79922779922725</c:v>
                </c:pt>
                <c:pt idx="258">
                  <c:v>210.45000000000007</c:v>
                </c:pt>
                <c:pt idx="259">
                  <c:v>211.12643678160995</c:v>
                </c:pt>
                <c:pt idx="260">
                  <c:v>212.51908396946493</c:v>
                </c:pt>
                <c:pt idx="261">
                  <c:v>232.78707224334548</c:v>
                </c:pt>
                <c:pt idx="262">
                  <c:v>222.99621212121212</c:v>
                </c:pt>
                <c:pt idx="263">
                  <c:v>277.38113207547048</c:v>
                </c:pt>
                <c:pt idx="264">
                  <c:v>208.57894736842178</c:v>
                </c:pt>
                <c:pt idx="265">
                  <c:v>226.16479400749063</c:v>
                </c:pt>
                <c:pt idx="266">
                  <c:v>244.44029850746281</c:v>
                </c:pt>
                <c:pt idx="267">
                  <c:v>240.60594795539103</c:v>
                </c:pt>
                <c:pt idx="268">
                  <c:v>240.07037037037037</c:v>
                </c:pt>
                <c:pt idx="269">
                  <c:v>206.29889298893042</c:v>
                </c:pt>
                <c:pt idx="270">
                  <c:v>231.45955882352942</c:v>
                </c:pt>
                <c:pt idx="271">
                  <c:v>210.33699633699709</c:v>
                </c:pt>
                <c:pt idx="272">
                  <c:v>217.36131386861422</c:v>
                </c:pt>
                <c:pt idx="273">
                  <c:v>256.22181818181821</c:v>
                </c:pt>
                <c:pt idx="274">
                  <c:v>214.47826086956522</c:v>
                </c:pt>
                <c:pt idx="275">
                  <c:v>234.93140794223953</c:v>
                </c:pt>
                <c:pt idx="276">
                  <c:v>195.11870503597115</c:v>
                </c:pt>
                <c:pt idx="277">
                  <c:v>250.25089605734766</c:v>
                </c:pt>
                <c:pt idx="278">
                  <c:v>235.45357142857088</c:v>
                </c:pt>
                <c:pt idx="279">
                  <c:v>203.83274021352389</c:v>
                </c:pt>
                <c:pt idx="280">
                  <c:v>201.81560283687938</c:v>
                </c:pt>
                <c:pt idx="281">
                  <c:v>272.25088339222702</c:v>
                </c:pt>
                <c:pt idx="282">
                  <c:v>215.40492957746534</c:v>
                </c:pt>
                <c:pt idx="283">
                  <c:v>215.14035087719299</c:v>
                </c:pt>
                <c:pt idx="284">
                  <c:v>265.80769230769226</c:v>
                </c:pt>
                <c:pt idx="285">
                  <c:v>205.48432055749237</c:v>
                </c:pt>
                <c:pt idx="286">
                  <c:v>214.29513888888889</c:v>
                </c:pt>
                <c:pt idx="287">
                  <c:v>224.52249134948175</c:v>
                </c:pt>
                <c:pt idx="288">
                  <c:v>227.83448275862122</c:v>
                </c:pt>
                <c:pt idx="289">
                  <c:v>209.71477663230164</c:v>
                </c:pt>
                <c:pt idx="290">
                  <c:v>219.21232876712341</c:v>
                </c:pt>
                <c:pt idx="291">
                  <c:v>211.49488054607508</c:v>
                </c:pt>
                <c:pt idx="292">
                  <c:v>199.00680272108769</c:v>
                </c:pt>
                <c:pt idx="293">
                  <c:v>205.56610169491518</c:v>
                </c:pt>
                <c:pt idx="294">
                  <c:v>206.1790540540533</c:v>
                </c:pt>
                <c:pt idx="295">
                  <c:v>200.85858585858639</c:v>
                </c:pt>
                <c:pt idx="296">
                  <c:v>192.41275167785167</c:v>
                </c:pt>
                <c:pt idx="297">
                  <c:v>209.6622073578603</c:v>
                </c:pt>
                <c:pt idx="298">
                  <c:v>246.51333333333341</c:v>
                </c:pt>
                <c:pt idx="299">
                  <c:v>205.4518272425257</c:v>
                </c:pt>
                <c:pt idx="300">
                  <c:v>202.37086092715177</c:v>
                </c:pt>
                <c:pt idx="301">
                  <c:v>223.21122112211168</c:v>
                </c:pt>
                <c:pt idx="302">
                  <c:v>212.73684210526321</c:v>
                </c:pt>
                <c:pt idx="303">
                  <c:v>215.37049180327881</c:v>
                </c:pt>
                <c:pt idx="304">
                  <c:v>241.39869281045767</c:v>
                </c:pt>
                <c:pt idx="305">
                  <c:v>204.22475570032489</c:v>
                </c:pt>
                <c:pt idx="306">
                  <c:v>213.21753246753238</c:v>
                </c:pt>
                <c:pt idx="307">
                  <c:v>197.69255663430366</c:v>
                </c:pt>
                <c:pt idx="308">
                  <c:v>219.22580645161358</c:v>
                </c:pt>
                <c:pt idx="309">
                  <c:v>259.93247588424424</c:v>
                </c:pt>
                <c:pt idx="310">
                  <c:v>252.94871794871801</c:v>
                </c:pt>
                <c:pt idx="311">
                  <c:v>232.85623003194888</c:v>
                </c:pt>
                <c:pt idx="312">
                  <c:v>268.15605095541395</c:v>
                </c:pt>
                <c:pt idx="313">
                  <c:v>221.20317460317384</c:v>
                </c:pt>
                <c:pt idx="314">
                  <c:v>235.92405063291139</c:v>
                </c:pt>
                <c:pt idx="315">
                  <c:v>215.23343848580441</c:v>
                </c:pt>
                <c:pt idx="316">
                  <c:v>233.73899371069183</c:v>
                </c:pt>
                <c:pt idx="317">
                  <c:v>225.29467084639498</c:v>
                </c:pt>
                <c:pt idx="318">
                  <c:v>231.99062499999999</c:v>
                </c:pt>
                <c:pt idx="319">
                  <c:v>219.5264797507788</c:v>
                </c:pt>
                <c:pt idx="320">
                  <c:v>208.07453416149011</c:v>
                </c:pt>
                <c:pt idx="321">
                  <c:v>226.36842105263293</c:v>
                </c:pt>
                <c:pt idx="322">
                  <c:v>205.00308641975309</c:v>
                </c:pt>
                <c:pt idx="323">
                  <c:v>225.1138461538456</c:v>
                </c:pt>
                <c:pt idx="324">
                  <c:v>276.52453987730064</c:v>
                </c:pt>
                <c:pt idx="325">
                  <c:v>192.55657492354655</c:v>
                </c:pt>
                <c:pt idx="326">
                  <c:v>282.64634146341461</c:v>
                </c:pt>
                <c:pt idx="327">
                  <c:v>224.44984802431557</c:v>
                </c:pt>
                <c:pt idx="328">
                  <c:v>206.96060606060607</c:v>
                </c:pt>
                <c:pt idx="329">
                  <c:v>226.34138972809669</c:v>
                </c:pt>
                <c:pt idx="330">
                  <c:v>220.19578313253012</c:v>
                </c:pt>
                <c:pt idx="331">
                  <c:v>210</c:v>
                </c:pt>
                <c:pt idx="332">
                  <c:v>308.78742514970071</c:v>
                </c:pt>
                <c:pt idx="333">
                  <c:v>192.60597014925372</c:v>
                </c:pt>
                <c:pt idx="334">
                  <c:v>213.92857142857142</c:v>
                </c:pt>
                <c:pt idx="335">
                  <c:v>248.73887240356078</c:v>
                </c:pt>
                <c:pt idx="336">
                  <c:v>231.64792899408278</c:v>
                </c:pt>
                <c:pt idx="337">
                  <c:v>237.24188790560481</c:v>
                </c:pt>
                <c:pt idx="338">
                  <c:v>319.07647058823403</c:v>
                </c:pt>
                <c:pt idx="339">
                  <c:v>209.43695014662757</c:v>
                </c:pt>
                <c:pt idx="340">
                  <c:v>203.42397660818713</c:v>
                </c:pt>
                <c:pt idx="341">
                  <c:v>236.55393586005832</c:v>
                </c:pt>
                <c:pt idx="342">
                  <c:v>216.54360465116153</c:v>
                </c:pt>
                <c:pt idx="343">
                  <c:v>213.2144927536232</c:v>
                </c:pt>
                <c:pt idx="344">
                  <c:v>213.54335260115494</c:v>
                </c:pt>
                <c:pt idx="345">
                  <c:v>225.23631123919247</c:v>
                </c:pt>
                <c:pt idx="346">
                  <c:v>239.65229885057579</c:v>
                </c:pt>
                <c:pt idx="347">
                  <c:v>301.17765042979948</c:v>
                </c:pt>
                <c:pt idx="348">
                  <c:v>222.41142857142864</c:v>
                </c:pt>
                <c:pt idx="349">
                  <c:v>219.30769230769312</c:v>
                </c:pt>
                <c:pt idx="350">
                  <c:v>220.94318181818178</c:v>
                </c:pt>
                <c:pt idx="351">
                  <c:v>213.22662889518421</c:v>
                </c:pt>
                <c:pt idx="352">
                  <c:v>234.58474576271178</c:v>
                </c:pt>
                <c:pt idx="353">
                  <c:v>221.01126760563446</c:v>
                </c:pt>
                <c:pt idx="354">
                  <c:v>271.12359550561769</c:v>
                </c:pt>
                <c:pt idx="355">
                  <c:v>257.1540616246524</c:v>
                </c:pt>
                <c:pt idx="356">
                  <c:v>286.34916201117318</c:v>
                </c:pt>
                <c:pt idx="357">
                  <c:v>218.67409470752034</c:v>
                </c:pt>
                <c:pt idx="358">
                  <c:v>223.88055555555556</c:v>
                </c:pt>
                <c:pt idx="359">
                  <c:v>264.58725761772871</c:v>
                </c:pt>
                <c:pt idx="360">
                  <c:v>301.76795580110399</c:v>
                </c:pt>
                <c:pt idx="361">
                  <c:v>203.47933884297592</c:v>
                </c:pt>
                <c:pt idx="362">
                  <c:v>215.40384615384616</c:v>
                </c:pt>
                <c:pt idx="363">
                  <c:v>255.62739726027451</c:v>
                </c:pt>
                <c:pt idx="364">
                  <c:v>252.26775956284075</c:v>
                </c:pt>
                <c:pt idx="365">
                  <c:v>230.8065395095368</c:v>
                </c:pt>
                <c:pt idx="366">
                  <c:v>264.43478260869563</c:v>
                </c:pt>
                <c:pt idx="367">
                  <c:v>228.29539295393008</c:v>
                </c:pt>
                <c:pt idx="368">
                  <c:v>222.97567567567555</c:v>
                </c:pt>
                <c:pt idx="369">
                  <c:v>212.57412398921832</c:v>
                </c:pt>
                <c:pt idx="370">
                  <c:v>211.08870967742021</c:v>
                </c:pt>
                <c:pt idx="371">
                  <c:v>293.17426273458472</c:v>
                </c:pt>
                <c:pt idx="372">
                  <c:v>226.91176470588158</c:v>
                </c:pt>
                <c:pt idx="373">
                  <c:v>218.57599999999999</c:v>
                </c:pt>
                <c:pt idx="374">
                  <c:v>263.04521276595744</c:v>
                </c:pt>
                <c:pt idx="375">
                  <c:v>267.40583554376678</c:v>
                </c:pt>
                <c:pt idx="376">
                  <c:v>255.02910052909999</c:v>
                </c:pt>
                <c:pt idx="377">
                  <c:v>277.98944591028885</c:v>
                </c:pt>
                <c:pt idx="378">
                  <c:v>202.59210526315712</c:v>
                </c:pt>
                <c:pt idx="379">
                  <c:v>241.16535433070811</c:v>
                </c:pt>
                <c:pt idx="380">
                  <c:v>264.83507853403142</c:v>
                </c:pt>
                <c:pt idx="381">
                  <c:v>248.47519582245431</c:v>
                </c:pt>
                <c:pt idx="382">
                  <c:v>361.4140625</c:v>
                </c:pt>
                <c:pt idx="383">
                  <c:v>222.57662337662344</c:v>
                </c:pt>
                <c:pt idx="384">
                  <c:v>249.03626943005182</c:v>
                </c:pt>
                <c:pt idx="385">
                  <c:v>239.65374677002583</c:v>
                </c:pt>
                <c:pt idx="386">
                  <c:v>227.1237113402062</c:v>
                </c:pt>
                <c:pt idx="387">
                  <c:v>246.9305912596401</c:v>
                </c:pt>
                <c:pt idx="388">
                  <c:v>232.97692307692307</c:v>
                </c:pt>
                <c:pt idx="389">
                  <c:v>232.62659846547368</c:v>
                </c:pt>
                <c:pt idx="390">
                  <c:v>237.2295918367347</c:v>
                </c:pt>
                <c:pt idx="391">
                  <c:v>264.90585241730264</c:v>
                </c:pt>
                <c:pt idx="392">
                  <c:v>270.26395939086296</c:v>
                </c:pt>
                <c:pt idx="393">
                  <c:v>233.37468354430325</c:v>
                </c:pt>
                <c:pt idx="394">
                  <c:v>231.57070707070702</c:v>
                </c:pt>
                <c:pt idx="395">
                  <c:v>251.49370277078052</c:v>
                </c:pt>
                <c:pt idx="396">
                  <c:v>234.80904522613011</c:v>
                </c:pt>
                <c:pt idx="397">
                  <c:v>252.05513784461229</c:v>
                </c:pt>
                <c:pt idx="398">
                  <c:v>223.255</c:v>
                </c:pt>
                <c:pt idx="399">
                  <c:v>255.13965087281721</c:v>
                </c:pt>
                <c:pt idx="400">
                  <c:v>255.11940298507463</c:v>
                </c:pt>
                <c:pt idx="401">
                  <c:v>221.8808933002482</c:v>
                </c:pt>
                <c:pt idx="402">
                  <c:v>221</c:v>
                </c:pt>
                <c:pt idx="403">
                  <c:v>258.83456790123364</c:v>
                </c:pt>
                <c:pt idx="404">
                  <c:v>217.11822660098576</c:v>
                </c:pt>
                <c:pt idx="405">
                  <c:v>324.37346437346582</c:v>
                </c:pt>
                <c:pt idx="406">
                  <c:v>244.81372549019554</c:v>
                </c:pt>
                <c:pt idx="407">
                  <c:v>278.77506112469439</c:v>
                </c:pt>
                <c:pt idx="408">
                  <c:v>248.25121951219586</c:v>
                </c:pt>
                <c:pt idx="409">
                  <c:v>224.95377128953717</c:v>
                </c:pt>
                <c:pt idx="410">
                  <c:v>258.28883495145629</c:v>
                </c:pt>
                <c:pt idx="411">
                  <c:v>251.51089588377718</c:v>
                </c:pt>
                <c:pt idx="412">
                  <c:v>216.78260869565219</c:v>
                </c:pt>
                <c:pt idx="413">
                  <c:v>233.21686746987893</c:v>
                </c:pt>
                <c:pt idx="414">
                  <c:v>220.1322115384616</c:v>
                </c:pt>
                <c:pt idx="415">
                  <c:v>285.31894484412464</c:v>
                </c:pt>
                <c:pt idx="416">
                  <c:v>254.42344497607661</c:v>
                </c:pt>
                <c:pt idx="417">
                  <c:v>210.1527446300716</c:v>
                </c:pt>
                <c:pt idx="418">
                  <c:v>263.95238095237988</c:v>
                </c:pt>
                <c:pt idx="419">
                  <c:v>223.22802850356294</c:v>
                </c:pt>
                <c:pt idx="420">
                  <c:v>318.61611374407363</c:v>
                </c:pt>
                <c:pt idx="421">
                  <c:v>300.62884160756607</c:v>
                </c:pt>
                <c:pt idx="422">
                  <c:v>221.68632075471697</c:v>
                </c:pt>
                <c:pt idx="423">
                  <c:v>240.26117647058823</c:v>
                </c:pt>
                <c:pt idx="424">
                  <c:v>276.2699530516432</c:v>
                </c:pt>
                <c:pt idx="425">
                  <c:v>258.6487119437939</c:v>
                </c:pt>
                <c:pt idx="426">
                  <c:v>249.48364485981321</c:v>
                </c:pt>
                <c:pt idx="427">
                  <c:v>214.33799533799609</c:v>
                </c:pt>
                <c:pt idx="428">
                  <c:v>278.42558139534901</c:v>
                </c:pt>
                <c:pt idx="429">
                  <c:v>234.73781902552199</c:v>
                </c:pt>
                <c:pt idx="430">
                  <c:v>253.80787037037041</c:v>
                </c:pt>
                <c:pt idx="431">
                  <c:v>265.61662817551962</c:v>
                </c:pt>
                <c:pt idx="432">
                  <c:v>262.29262672811029</c:v>
                </c:pt>
                <c:pt idx="433">
                  <c:v>255.78850574712638</c:v>
                </c:pt>
                <c:pt idx="434">
                  <c:v>283.19495412844037</c:v>
                </c:pt>
                <c:pt idx="435">
                  <c:v>290.13958810068652</c:v>
                </c:pt>
                <c:pt idx="436">
                  <c:v>230.53424657534248</c:v>
                </c:pt>
                <c:pt idx="437">
                  <c:v>216.85193621868001</c:v>
                </c:pt>
                <c:pt idx="438">
                  <c:v>271.60681818181831</c:v>
                </c:pt>
                <c:pt idx="439">
                  <c:v>244.29024943310657</c:v>
                </c:pt>
                <c:pt idx="440">
                  <c:v>357.77601809954729</c:v>
                </c:pt>
                <c:pt idx="441">
                  <c:v>281.07223476297821</c:v>
                </c:pt>
                <c:pt idx="442">
                  <c:v>270.43468468468467</c:v>
                </c:pt>
                <c:pt idx="443">
                  <c:v>309.00674157303371</c:v>
                </c:pt>
                <c:pt idx="444">
                  <c:v>232.74887892376628</c:v>
                </c:pt>
                <c:pt idx="445">
                  <c:v>250.2975391498876</c:v>
                </c:pt>
                <c:pt idx="446">
                  <c:v>261.71428571428567</c:v>
                </c:pt>
                <c:pt idx="447">
                  <c:v>243.93541202672606</c:v>
                </c:pt>
                <c:pt idx="448">
                  <c:v>210.60666666666611</c:v>
                </c:pt>
                <c:pt idx="449">
                  <c:v>281.49002217294895</c:v>
                </c:pt>
                <c:pt idx="450">
                  <c:v>258.06858407079648</c:v>
                </c:pt>
                <c:pt idx="451">
                  <c:v>250.68211920529856</c:v>
                </c:pt>
                <c:pt idx="452">
                  <c:v>285.76431718061673</c:v>
                </c:pt>
                <c:pt idx="453">
                  <c:v>265.90769230769229</c:v>
                </c:pt>
                <c:pt idx="454">
                  <c:v>256.12719298245617</c:v>
                </c:pt>
                <c:pt idx="455">
                  <c:v>327.91466083150982</c:v>
                </c:pt>
                <c:pt idx="456">
                  <c:v>280.97379912663729</c:v>
                </c:pt>
                <c:pt idx="457">
                  <c:v>238.56427015250546</c:v>
                </c:pt>
                <c:pt idx="458">
                  <c:v>266.81521739130426</c:v>
                </c:pt>
                <c:pt idx="459">
                  <c:v>294.70932754880693</c:v>
                </c:pt>
                <c:pt idx="460">
                  <c:v>233.76623376623377</c:v>
                </c:pt>
                <c:pt idx="461">
                  <c:v>242.58315334773221</c:v>
                </c:pt>
                <c:pt idx="462">
                  <c:v>217.86206896551724</c:v>
                </c:pt>
                <c:pt idx="463">
                  <c:v>284.83655913978464</c:v>
                </c:pt>
                <c:pt idx="464">
                  <c:v>228.99785407725321</c:v>
                </c:pt>
                <c:pt idx="465">
                  <c:v>244.18629550321199</c:v>
                </c:pt>
                <c:pt idx="466">
                  <c:v>255.71153846153791</c:v>
                </c:pt>
                <c:pt idx="467">
                  <c:v>323.9850746268657</c:v>
                </c:pt>
                <c:pt idx="468">
                  <c:v>235.99787234042611</c:v>
                </c:pt>
                <c:pt idx="469">
                  <c:v>288.43949044585969</c:v>
                </c:pt>
                <c:pt idx="470">
                  <c:v>303.65677966101697</c:v>
                </c:pt>
                <c:pt idx="471">
                  <c:v>272.26215644820024</c:v>
                </c:pt>
                <c:pt idx="472">
                  <c:v>275.37130801687664</c:v>
                </c:pt>
                <c:pt idx="473">
                  <c:v>322.10315789473702</c:v>
                </c:pt>
                <c:pt idx="474">
                  <c:v>258.24579831932772</c:v>
                </c:pt>
                <c:pt idx="475">
                  <c:v>241.69182389937095</c:v>
                </c:pt>
                <c:pt idx="476">
                  <c:v>250.58577405857739</c:v>
                </c:pt>
                <c:pt idx="477">
                  <c:v>227.7181628392477</c:v>
                </c:pt>
                <c:pt idx="478">
                  <c:v>356.89583333333468</c:v>
                </c:pt>
                <c:pt idx="479">
                  <c:v>267.07068607068607</c:v>
                </c:pt>
                <c:pt idx="480">
                  <c:v>232.39419087136929</c:v>
                </c:pt>
                <c:pt idx="481">
                  <c:v>261.35196687370757</c:v>
                </c:pt>
                <c:pt idx="482">
                  <c:v>266.87603305785126</c:v>
                </c:pt>
                <c:pt idx="483">
                  <c:v>260.99381443298785</c:v>
                </c:pt>
                <c:pt idx="484">
                  <c:v>241.81893004115219</c:v>
                </c:pt>
                <c:pt idx="485">
                  <c:v>248.16632443531822</c:v>
                </c:pt>
                <c:pt idx="486">
                  <c:v>230.59426229508142</c:v>
                </c:pt>
                <c:pt idx="487">
                  <c:v>220.89570552147185</c:v>
                </c:pt>
                <c:pt idx="488">
                  <c:v>264.77346938775531</c:v>
                </c:pt>
                <c:pt idx="489">
                  <c:v>256.00610997963184</c:v>
                </c:pt>
                <c:pt idx="490">
                  <c:v>242.30284552845529</c:v>
                </c:pt>
                <c:pt idx="491">
                  <c:v>221.32048681541721</c:v>
                </c:pt>
                <c:pt idx="492">
                  <c:v>249.53643724696411</c:v>
                </c:pt>
                <c:pt idx="493">
                  <c:v>282.18585858585902</c:v>
                </c:pt>
                <c:pt idx="494">
                  <c:v>239.42338709677421</c:v>
                </c:pt>
                <c:pt idx="495">
                  <c:v>250.95774647887416</c:v>
                </c:pt>
                <c:pt idx="496">
                  <c:v>244.04216867469879</c:v>
                </c:pt>
                <c:pt idx="497">
                  <c:v>272.98396793587165</c:v>
                </c:pt>
                <c:pt idx="498">
                  <c:v>262.32400000000001</c:v>
                </c:pt>
                <c:pt idx="499">
                  <c:v>281.32335329341316</c:v>
                </c:pt>
                <c:pt idx="500">
                  <c:v>302.97609561752893</c:v>
                </c:pt>
                <c:pt idx="501">
                  <c:v>309.53677932405566</c:v>
                </c:pt>
                <c:pt idx="502">
                  <c:v>307.61904761904941</c:v>
                </c:pt>
                <c:pt idx="503">
                  <c:v>235.66534653465399</c:v>
                </c:pt>
                <c:pt idx="504">
                  <c:v>267.17391304347825</c:v>
                </c:pt>
                <c:pt idx="505">
                  <c:v>254.27810650887574</c:v>
                </c:pt>
                <c:pt idx="506">
                  <c:v>265.72440944881777</c:v>
                </c:pt>
                <c:pt idx="507">
                  <c:v>243.20825147347742</c:v>
                </c:pt>
                <c:pt idx="508">
                  <c:v>291.33529411764704</c:v>
                </c:pt>
                <c:pt idx="509">
                  <c:v>314.13307240704393</c:v>
                </c:pt>
                <c:pt idx="510">
                  <c:v>326.43554687499881</c:v>
                </c:pt>
                <c:pt idx="511">
                  <c:v>310.23586744639363</c:v>
                </c:pt>
                <c:pt idx="512">
                  <c:v>309.40466926070042</c:v>
                </c:pt>
                <c:pt idx="513">
                  <c:v>300.79029126213459</c:v>
                </c:pt>
                <c:pt idx="514">
                  <c:v>222.98255813953489</c:v>
                </c:pt>
                <c:pt idx="515">
                  <c:v>272.46034816247453</c:v>
                </c:pt>
                <c:pt idx="516">
                  <c:v>369.38030888030886</c:v>
                </c:pt>
                <c:pt idx="517">
                  <c:v>249.94219653179201</c:v>
                </c:pt>
                <c:pt idx="518">
                  <c:v>259.83653846153635</c:v>
                </c:pt>
                <c:pt idx="519">
                  <c:v>245.51631477927052</c:v>
                </c:pt>
                <c:pt idx="520">
                  <c:v>256.74904214559388</c:v>
                </c:pt>
                <c:pt idx="521">
                  <c:v>263.80497131931338</c:v>
                </c:pt>
                <c:pt idx="522">
                  <c:v>290.67175572518966</c:v>
                </c:pt>
                <c:pt idx="523">
                  <c:v>231.45904761904762</c:v>
                </c:pt>
                <c:pt idx="524">
                  <c:v>281.60076045627369</c:v>
                </c:pt>
                <c:pt idx="525">
                  <c:v>308.66982922201208</c:v>
                </c:pt>
                <c:pt idx="526">
                  <c:v>278.10606060606193</c:v>
                </c:pt>
                <c:pt idx="527">
                  <c:v>281.49905482041589</c:v>
                </c:pt>
                <c:pt idx="528">
                  <c:v>327.3</c:v>
                </c:pt>
                <c:pt idx="529">
                  <c:v>281.88888888888891</c:v>
                </c:pt>
                <c:pt idx="530">
                  <c:v>287.78007518796994</c:v>
                </c:pt>
                <c:pt idx="531">
                  <c:v>338.11632270168695</c:v>
                </c:pt>
                <c:pt idx="532">
                  <c:v>297.04868913857678</c:v>
                </c:pt>
                <c:pt idx="533">
                  <c:v>245.74766355140119</c:v>
                </c:pt>
                <c:pt idx="534">
                  <c:v>211.30410447761201</c:v>
                </c:pt>
                <c:pt idx="535">
                  <c:v>267.38175046554869</c:v>
                </c:pt>
                <c:pt idx="536">
                  <c:v>236.51672862453532</c:v>
                </c:pt>
                <c:pt idx="537">
                  <c:v>235.63450834879407</c:v>
                </c:pt>
                <c:pt idx="538">
                  <c:v>242.18518518518519</c:v>
                </c:pt>
                <c:pt idx="539">
                  <c:v>344.05175600739369</c:v>
                </c:pt>
                <c:pt idx="540">
                  <c:v>232.6051660516606</c:v>
                </c:pt>
                <c:pt idx="541">
                  <c:v>245.41068139963159</c:v>
                </c:pt>
                <c:pt idx="542">
                  <c:v>254.03860294117638</c:v>
                </c:pt>
                <c:pt idx="543">
                  <c:v>293.28073394495323</c:v>
                </c:pt>
                <c:pt idx="544">
                  <c:v>341.23626373626365</c:v>
                </c:pt>
                <c:pt idx="545">
                  <c:v>267.02376599634368</c:v>
                </c:pt>
                <c:pt idx="546">
                  <c:v>315.38321167883214</c:v>
                </c:pt>
                <c:pt idx="547">
                  <c:v>315.95446265938205</c:v>
                </c:pt>
                <c:pt idx="548">
                  <c:v>257.23454545454524</c:v>
                </c:pt>
                <c:pt idx="549">
                  <c:v>343.51179673321229</c:v>
                </c:pt>
                <c:pt idx="550">
                  <c:v>281.21557971014369</c:v>
                </c:pt>
                <c:pt idx="551">
                  <c:v>251.31645569620176</c:v>
                </c:pt>
                <c:pt idx="552">
                  <c:v>261.74187725631765</c:v>
                </c:pt>
                <c:pt idx="553">
                  <c:v>281.47567567567569</c:v>
                </c:pt>
                <c:pt idx="554">
                  <c:v>261.26618705035969</c:v>
                </c:pt>
                <c:pt idx="555">
                  <c:v>288.61400359066431</c:v>
                </c:pt>
                <c:pt idx="556">
                  <c:v>275.64874551971474</c:v>
                </c:pt>
                <c:pt idx="557">
                  <c:v>278.67620751341701</c:v>
                </c:pt>
                <c:pt idx="558">
                  <c:v>269.80714285714265</c:v>
                </c:pt>
                <c:pt idx="559">
                  <c:v>305.53475935828664</c:v>
                </c:pt>
                <c:pt idx="560">
                  <c:v>332.69395017793596</c:v>
                </c:pt>
                <c:pt idx="561">
                  <c:v>332.41030195381865</c:v>
                </c:pt>
                <c:pt idx="562">
                  <c:v>270.3085106382967</c:v>
                </c:pt>
                <c:pt idx="563">
                  <c:v>272.51681415929193</c:v>
                </c:pt>
                <c:pt idx="564">
                  <c:v>290.32862190812699</c:v>
                </c:pt>
                <c:pt idx="565">
                  <c:v>285.10229276895944</c:v>
                </c:pt>
                <c:pt idx="566">
                  <c:v>318.33098591549293</c:v>
                </c:pt>
                <c:pt idx="567">
                  <c:v>313.80492091388402</c:v>
                </c:pt>
                <c:pt idx="568">
                  <c:v>282.97894736841999</c:v>
                </c:pt>
                <c:pt idx="569">
                  <c:v>286.71628721541157</c:v>
                </c:pt>
                <c:pt idx="570">
                  <c:v>285.17482517482762</c:v>
                </c:pt>
                <c:pt idx="571">
                  <c:v>235.16579406631678</c:v>
                </c:pt>
                <c:pt idx="572">
                  <c:v>311.58013937282169</c:v>
                </c:pt>
                <c:pt idx="573">
                  <c:v>295.55826086956665</c:v>
                </c:pt>
                <c:pt idx="574">
                  <c:v>248.59201388888889</c:v>
                </c:pt>
                <c:pt idx="575">
                  <c:v>334.73136915077851</c:v>
                </c:pt>
                <c:pt idx="576">
                  <c:v>225.58996539792386</c:v>
                </c:pt>
                <c:pt idx="577">
                  <c:v>317.99309153713199</c:v>
                </c:pt>
                <c:pt idx="578">
                  <c:v>281.06551724137751</c:v>
                </c:pt>
                <c:pt idx="579">
                  <c:v>267.9707401032702</c:v>
                </c:pt>
                <c:pt idx="580">
                  <c:v>327.74570446735396</c:v>
                </c:pt>
                <c:pt idx="581">
                  <c:v>280.16981132075699</c:v>
                </c:pt>
                <c:pt idx="582">
                  <c:v>234.97431506849321</c:v>
                </c:pt>
                <c:pt idx="583">
                  <c:v>297.0888888888889</c:v>
                </c:pt>
                <c:pt idx="584">
                  <c:v>321.41638225255821</c:v>
                </c:pt>
                <c:pt idx="585">
                  <c:v>262.23509369676378</c:v>
                </c:pt>
                <c:pt idx="586">
                  <c:v>293.23299319727869</c:v>
                </c:pt>
                <c:pt idx="587">
                  <c:v>314.37860780984732</c:v>
                </c:pt>
                <c:pt idx="588">
                  <c:v>285.22542372881355</c:v>
                </c:pt>
                <c:pt idx="589">
                  <c:v>321.2504230118443</c:v>
                </c:pt>
                <c:pt idx="590">
                  <c:v>251.77871621621622</c:v>
                </c:pt>
                <c:pt idx="591">
                  <c:v>242.88195615514388</c:v>
                </c:pt>
                <c:pt idx="592">
                  <c:v>266.04208754208753</c:v>
                </c:pt>
                <c:pt idx="593">
                  <c:v>283.63025210084032</c:v>
                </c:pt>
                <c:pt idx="594">
                  <c:v>275.70302013422832</c:v>
                </c:pt>
                <c:pt idx="595">
                  <c:v>298.10720268006867</c:v>
                </c:pt>
                <c:pt idx="596">
                  <c:v>319.17391304347825</c:v>
                </c:pt>
                <c:pt idx="597">
                  <c:v>311.11853088480802</c:v>
                </c:pt>
                <c:pt idx="598">
                  <c:v>345.94</c:v>
                </c:pt>
                <c:pt idx="599">
                  <c:v>271.32612312811864</c:v>
                </c:pt>
                <c:pt idx="600">
                  <c:v>279.40365448504969</c:v>
                </c:pt>
                <c:pt idx="601">
                  <c:v>282.96517412935378</c:v>
                </c:pt>
                <c:pt idx="602">
                  <c:v>247.72185430463577</c:v>
                </c:pt>
                <c:pt idx="603">
                  <c:v>350.86446280991925</c:v>
                </c:pt>
                <c:pt idx="604">
                  <c:v>299.42574257425724</c:v>
                </c:pt>
                <c:pt idx="605">
                  <c:v>264.75288303130327</c:v>
                </c:pt>
                <c:pt idx="606">
                  <c:v>297.31578947368399</c:v>
                </c:pt>
                <c:pt idx="607">
                  <c:v>319.35467980295698</c:v>
                </c:pt>
                <c:pt idx="608">
                  <c:v>308.08852459016396</c:v>
                </c:pt>
                <c:pt idx="609">
                  <c:v>284.55319148936172</c:v>
                </c:pt>
                <c:pt idx="610">
                  <c:v>334.07843137254895</c:v>
                </c:pt>
                <c:pt idx="611">
                  <c:v>345.72104404567534</c:v>
                </c:pt>
                <c:pt idx="612">
                  <c:v>301.4511400651466</c:v>
                </c:pt>
                <c:pt idx="613">
                  <c:v>295.94634146341463</c:v>
                </c:pt>
                <c:pt idx="614">
                  <c:v>336.875</c:v>
                </c:pt>
                <c:pt idx="615">
                  <c:v>298.01458670988671</c:v>
                </c:pt>
                <c:pt idx="616">
                  <c:v>269.86893203883494</c:v>
                </c:pt>
                <c:pt idx="617">
                  <c:v>314.66720516962931</c:v>
                </c:pt>
                <c:pt idx="618">
                  <c:v>275.90161290322447</c:v>
                </c:pt>
                <c:pt idx="619">
                  <c:v>365.78743961352671</c:v>
                </c:pt>
                <c:pt idx="620">
                  <c:v>317.59003215434086</c:v>
                </c:pt>
                <c:pt idx="621">
                  <c:v>283.31781701444731</c:v>
                </c:pt>
                <c:pt idx="622">
                  <c:v>387.58333333333331</c:v>
                </c:pt>
                <c:pt idx="623">
                  <c:v>301.44319999999863</c:v>
                </c:pt>
                <c:pt idx="624">
                  <c:v>274.0718849840257</c:v>
                </c:pt>
                <c:pt idx="625">
                  <c:v>290.76714513556732</c:v>
                </c:pt>
                <c:pt idx="626">
                  <c:v>325.92515923566759</c:v>
                </c:pt>
                <c:pt idx="627">
                  <c:v>340.53736089030207</c:v>
                </c:pt>
                <c:pt idx="628">
                  <c:v>298.44761904761793</c:v>
                </c:pt>
                <c:pt idx="629">
                  <c:v>289.89381933438983</c:v>
                </c:pt>
                <c:pt idx="630">
                  <c:v>412.77531645569343</c:v>
                </c:pt>
                <c:pt idx="631">
                  <c:v>302.30805687203764</c:v>
                </c:pt>
                <c:pt idx="632">
                  <c:v>387.91482649842266</c:v>
                </c:pt>
                <c:pt idx="633">
                  <c:v>294.89921259842521</c:v>
                </c:pt>
                <c:pt idx="634">
                  <c:v>331.66509433962278</c:v>
                </c:pt>
                <c:pt idx="635">
                  <c:v>295.38775510204084</c:v>
                </c:pt>
                <c:pt idx="636">
                  <c:v>313.75235109717869</c:v>
                </c:pt>
                <c:pt idx="637">
                  <c:v>322.21752738654146</c:v>
                </c:pt>
                <c:pt idx="638">
                  <c:v>294.49843749999837</c:v>
                </c:pt>
                <c:pt idx="639">
                  <c:v>340.25741029641188</c:v>
                </c:pt>
                <c:pt idx="640">
                  <c:v>332.68535825545166</c:v>
                </c:pt>
                <c:pt idx="641">
                  <c:v>328.70295489891134</c:v>
                </c:pt>
                <c:pt idx="642">
                  <c:v>271.77018633540371</c:v>
                </c:pt>
                <c:pt idx="643">
                  <c:v>330.43565891472866</c:v>
                </c:pt>
                <c:pt idx="644">
                  <c:v>330.74148606811144</c:v>
                </c:pt>
                <c:pt idx="645">
                  <c:v>323.05409582689401</c:v>
                </c:pt>
                <c:pt idx="646">
                  <c:v>275.62037037037027</c:v>
                </c:pt>
                <c:pt idx="647">
                  <c:v>332.56086286594905</c:v>
                </c:pt>
                <c:pt idx="648">
                  <c:v>286.44</c:v>
                </c:pt>
                <c:pt idx="649">
                  <c:v>334.92473118279565</c:v>
                </c:pt>
                <c:pt idx="650">
                  <c:v>311.23926380368096</c:v>
                </c:pt>
                <c:pt idx="651">
                  <c:v>362.87901990811508</c:v>
                </c:pt>
                <c:pt idx="652">
                  <c:v>326.51223241590213</c:v>
                </c:pt>
                <c:pt idx="653">
                  <c:v>307.85190839694678</c:v>
                </c:pt>
                <c:pt idx="654">
                  <c:v>278.49695121951169</c:v>
                </c:pt>
                <c:pt idx="655">
                  <c:v>282.11111111111109</c:v>
                </c:pt>
                <c:pt idx="656">
                  <c:v>294.49392097264263</c:v>
                </c:pt>
                <c:pt idx="657">
                  <c:v>310.54476479514432</c:v>
                </c:pt>
                <c:pt idx="658">
                  <c:v>279.95</c:v>
                </c:pt>
                <c:pt idx="659">
                  <c:v>316.79425113464447</c:v>
                </c:pt>
                <c:pt idx="660">
                  <c:v>276.39425981873131</c:v>
                </c:pt>
                <c:pt idx="661">
                  <c:v>315.47511312217023</c:v>
                </c:pt>
                <c:pt idx="662">
                  <c:v>307.53463855421683</c:v>
                </c:pt>
                <c:pt idx="663">
                  <c:v>336.36240601503772</c:v>
                </c:pt>
                <c:pt idx="664">
                  <c:v>317.14414414414432</c:v>
                </c:pt>
                <c:pt idx="665">
                  <c:v>302.50974512743738</c:v>
                </c:pt>
                <c:pt idx="666">
                  <c:v>271.95508982035932</c:v>
                </c:pt>
                <c:pt idx="667">
                  <c:v>299.22720478325857</c:v>
                </c:pt>
                <c:pt idx="668">
                  <c:v>385.58358208955235</c:v>
                </c:pt>
                <c:pt idx="669">
                  <c:v>302.67213114754099</c:v>
                </c:pt>
                <c:pt idx="670">
                  <c:v>315.04017857142856</c:v>
                </c:pt>
                <c:pt idx="671">
                  <c:v>273.28231797919585</c:v>
                </c:pt>
                <c:pt idx="672">
                  <c:v>336.34272997032701</c:v>
                </c:pt>
                <c:pt idx="673">
                  <c:v>296.74666666666678</c:v>
                </c:pt>
                <c:pt idx="674">
                  <c:v>301.82988165680604</c:v>
                </c:pt>
                <c:pt idx="675">
                  <c:v>277.98079763663219</c:v>
                </c:pt>
                <c:pt idx="676">
                  <c:v>334.87020648967524</c:v>
                </c:pt>
                <c:pt idx="677">
                  <c:v>329.83652430044185</c:v>
                </c:pt>
                <c:pt idx="678">
                  <c:v>322.4367647058811</c:v>
                </c:pt>
                <c:pt idx="679">
                  <c:v>319.68135095447718</c:v>
                </c:pt>
                <c:pt idx="680">
                  <c:v>377.50146627565965</c:v>
                </c:pt>
                <c:pt idx="681">
                  <c:v>284.73792093704225</c:v>
                </c:pt>
                <c:pt idx="682">
                  <c:v>303.79678362573202</c:v>
                </c:pt>
                <c:pt idx="683">
                  <c:v>287.91532846715148</c:v>
                </c:pt>
                <c:pt idx="684">
                  <c:v>348.44897959183675</c:v>
                </c:pt>
                <c:pt idx="685">
                  <c:v>307.8791848617177</c:v>
                </c:pt>
                <c:pt idx="686">
                  <c:v>302.05813953488365</c:v>
                </c:pt>
                <c:pt idx="687">
                  <c:v>367.98113207546976</c:v>
                </c:pt>
                <c:pt idx="688">
                  <c:v>329.78695652173894</c:v>
                </c:pt>
                <c:pt idx="689">
                  <c:v>361.70332850940667</c:v>
                </c:pt>
                <c:pt idx="690">
                  <c:v>323.08381502890165</c:v>
                </c:pt>
                <c:pt idx="691">
                  <c:v>325.30447330447402</c:v>
                </c:pt>
                <c:pt idx="692">
                  <c:v>289.05763688760806</c:v>
                </c:pt>
                <c:pt idx="693">
                  <c:v>339.94532374100669</c:v>
                </c:pt>
                <c:pt idx="694">
                  <c:v>369.67816091954035</c:v>
                </c:pt>
                <c:pt idx="695">
                  <c:v>327.42324246771869</c:v>
                </c:pt>
                <c:pt idx="696">
                  <c:v>316.38825214899663</c:v>
                </c:pt>
                <c:pt idx="697">
                  <c:v>307.49499284692399</c:v>
                </c:pt>
                <c:pt idx="698">
                  <c:v>310.48428571428565</c:v>
                </c:pt>
                <c:pt idx="699">
                  <c:v>292.13409415121254</c:v>
                </c:pt>
                <c:pt idx="700">
                  <c:v>345.22222222222223</c:v>
                </c:pt>
                <c:pt idx="701">
                  <c:v>300.74537695590323</c:v>
                </c:pt>
                <c:pt idx="702">
                  <c:v>326.37073863636402</c:v>
                </c:pt>
                <c:pt idx="703">
                  <c:v>407.78581560283686</c:v>
                </c:pt>
                <c:pt idx="704">
                  <c:v>301.51558073654388</c:v>
                </c:pt>
                <c:pt idx="705">
                  <c:v>327.1909476661952</c:v>
                </c:pt>
                <c:pt idx="706">
                  <c:v>300.36581920903956</c:v>
                </c:pt>
                <c:pt idx="707">
                  <c:v>320.11283497884347</c:v>
                </c:pt>
                <c:pt idx="708">
                  <c:v>336.33239436619664</c:v>
                </c:pt>
                <c:pt idx="709">
                  <c:v>303.52039381153304</c:v>
                </c:pt>
                <c:pt idx="710">
                  <c:v>304.73033707864982</c:v>
                </c:pt>
                <c:pt idx="711">
                  <c:v>308.37727910238425</c:v>
                </c:pt>
                <c:pt idx="712">
                  <c:v>302.02100840336135</c:v>
                </c:pt>
                <c:pt idx="713">
                  <c:v>316.58041958041929</c:v>
                </c:pt>
                <c:pt idx="714">
                  <c:v>302.81424581005746</c:v>
                </c:pt>
                <c:pt idx="715">
                  <c:v>301.94700139470154</c:v>
                </c:pt>
                <c:pt idx="716">
                  <c:v>325.23816155988823</c:v>
                </c:pt>
                <c:pt idx="717">
                  <c:v>321.16828929068151</c:v>
                </c:pt>
                <c:pt idx="718">
                  <c:v>328.43055555555395</c:v>
                </c:pt>
                <c:pt idx="719">
                  <c:v>329.90429958391132</c:v>
                </c:pt>
                <c:pt idx="720">
                  <c:v>321.22576177285316</c:v>
                </c:pt>
                <c:pt idx="721">
                  <c:v>350.27524204702627</c:v>
                </c:pt>
                <c:pt idx="722">
                  <c:v>329.10773480662965</c:v>
                </c:pt>
                <c:pt idx="723">
                  <c:v>320.52965517241381</c:v>
                </c:pt>
                <c:pt idx="724">
                  <c:v>298.56887052341733</c:v>
                </c:pt>
                <c:pt idx="725">
                  <c:v>306.59009628610693</c:v>
                </c:pt>
                <c:pt idx="726">
                  <c:v>302.11675824175825</c:v>
                </c:pt>
                <c:pt idx="727">
                  <c:v>361.53086419753208</c:v>
                </c:pt>
                <c:pt idx="728">
                  <c:v>336.64383561643962</c:v>
                </c:pt>
                <c:pt idx="729">
                  <c:v>272.70588235294201</c:v>
                </c:pt>
                <c:pt idx="730">
                  <c:v>325.29781420764891</c:v>
                </c:pt>
                <c:pt idx="731">
                  <c:v>303.03683492496589</c:v>
                </c:pt>
                <c:pt idx="732">
                  <c:v>318.82561307901909</c:v>
                </c:pt>
                <c:pt idx="733">
                  <c:v>315.30612244897713</c:v>
                </c:pt>
                <c:pt idx="734">
                  <c:v>338.3845108695653</c:v>
                </c:pt>
                <c:pt idx="735">
                  <c:v>322.55359565807191</c:v>
                </c:pt>
                <c:pt idx="736">
                  <c:v>317.68428184281902</c:v>
                </c:pt>
                <c:pt idx="737">
                  <c:v>310.40054127198869</c:v>
                </c:pt>
                <c:pt idx="738">
                  <c:v>296.92837837837624</c:v>
                </c:pt>
                <c:pt idx="739">
                  <c:v>299.09986504723349</c:v>
                </c:pt>
                <c:pt idx="740">
                  <c:v>423.52291105121157</c:v>
                </c:pt>
                <c:pt idx="741">
                  <c:v>337.59488559892338</c:v>
                </c:pt>
                <c:pt idx="742">
                  <c:v>289.89919354838594</c:v>
                </c:pt>
                <c:pt idx="743">
                  <c:v>437.27114093959699</c:v>
                </c:pt>
                <c:pt idx="744">
                  <c:v>310.85388739946609</c:v>
                </c:pt>
                <c:pt idx="745">
                  <c:v>295.49799196786989</c:v>
                </c:pt>
                <c:pt idx="746">
                  <c:v>294.33823529411723</c:v>
                </c:pt>
                <c:pt idx="747">
                  <c:v>315.13351134846363</c:v>
                </c:pt>
                <c:pt idx="748">
                  <c:v>325.98666666666668</c:v>
                </c:pt>
                <c:pt idx="749">
                  <c:v>325.7270306258323</c:v>
                </c:pt>
                <c:pt idx="750">
                  <c:v>320.23138297872208</c:v>
                </c:pt>
                <c:pt idx="751">
                  <c:v>290.33200531208399</c:v>
                </c:pt>
                <c:pt idx="752">
                  <c:v>318.62068965517244</c:v>
                </c:pt>
                <c:pt idx="753">
                  <c:v>307.10198675496702</c:v>
                </c:pt>
                <c:pt idx="754">
                  <c:v>317.60449735449737</c:v>
                </c:pt>
                <c:pt idx="755">
                  <c:v>318.61030383091202</c:v>
                </c:pt>
                <c:pt idx="756">
                  <c:v>375.69656992084424</c:v>
                </c:pt>
                <c:pt idx="757">
                  <c:v>336.88010540184399</c:v>
                </c:pt>
                <c:pt idx="758">
                  <c:v>327.313157894737</c:v>
                </c:pt>
                <c:pt idx="759">
                  <c:v>313.14848883048762</c:v>
                </c:pt>
                <c:pt idx="760">
                  <c:v>336.89632545931693</c:v>
                </c:pt>
                <c:pt idx="761">
                  <c:v>335.43774574049644</c:v>
                </c:pt>
                <c:pt idx="762">
                  <c:v>333.11387434554973</c:v>
                </c:pt>
                <c:pt idx="763">
                  <c:v>314.05620915032682</c:v>
                </c:pt>
                <c:pt idx="764">
                  <c:v>315.28067885117326</c:v>
                </c:pt>
                <c:pt idx="765">
                  <c:v>329.09778357235984</c:v>
                </c:pt>
                <c:pt idx="766">
                  <c:v>334.09374999999881</c:v>
                </c:pt>
                <c:pt idx="767">
                  <c:v>327.08972691807384</c:v>
                </c:pt>
                <c:pt idx="768">
                  <c:v>319.80909090909091</c:v>
                </c:pt>
                <c:pt idx="769">
                  <c:v>404.91309987029661</c:v>
                </c:pt>
                <c:pt idx="770">
                  <c:v>318.45854922279699</c:v>
                </c:pt>
                <c:pt idx="771">
                  <c:v>333.31694695989643</c:v>
                </c:pt>
                <c:pt idx="772">
                  <c:v>312.83333333333331</c:v>
                </c:pt>
                <c:pt idx="773">
                  <c:v>328.17161290322565</c:v>
                </c:pt>
                <c:pt idx="774">
                  <c:v>346.11984536082616</c:v>
                </c:pt>
                <c:pt idx="775">
                  <c:v>368.63835263835261</c:v>
                </c:pt>
                <c:pt idx="776">
                  <c:v>300.43444730077118</c:v>
                </c:pt>
                <c:pt idx="777">
                  <c:v>305.22464698331208</c:v>
                </c:pt>
                <c:pt idx="778">
                  <c:v>325.50256410256412</c:v>
                </c:pt>
                <c:pt idx="779">
                  <c:v>332.91037131882194</c:v>
                </c:pt>
                <c:pt idx="780">
                  <c:v>321.00511508951399</c:v>
                </c:pt>
                <c:pt idx="781">
                  <c:v>320.82503192847861</c:v>
                </c:pt>
                <c:pt idx="782">
                  <c:v>357.36734693877543</c:v>
                </c:pt>
                <c:pt idx="783">
                  <c:v>305.77197452229126</c:v>
                </c:pt>
                <c:pt idx="784">
                  <c:v>340.40076335877865</c:v>
                </c:pt>
                <c:pt idx="785">
                  <c:v>342.58576874205829</c:v>
                </c:pt>
                <c:pt idx="786">
                  <c:v>308.55964467005265</c:v>
                </c:pt>
                <c:pt idx="787">
                  <c:v>371.76679340937869</c:v>
                </c:pt>
                <c:pt idx="788">
                  <c:v>380.93797468354433</c:v>
                </c:pt>
                <c:pt idx="789">
                  <c:v>393.81795195954464</c:v>
                </c:pt>
                <c:pt idx="790">
                  <c:v>311.14267676767679</c:v>
                </c:pt>
                <c:pt idx="791">
                  <c:v>373.58133669608924</c:v>
                </c:pt>
                <c:pt idx="792">
                  <c:v>324.66624685138527</c:v>
                </c:pt>
                <c:pt idx="793">
                  <c:v>303.07044025157199</c:v>
                </c:pt>
                <c:pt idx="794">
                  <c:v>293.00502512562832</c:v>
                </c:pt>
                <c:pt idx="795">
                  <c:v>313.13174404015029</c:v>
                </c:pt>
                <c:pt idx="796">
                  <c:v>332.79699248120096</c:v>
                </c:pt>
                <c:pt idx="797">
                  <c:v>355.21902377972475</c:v>
                </c:pt>
                <c:pt idx="798">
                  <c:v>314.73374999999862</c:v>
                </c:pt>
                <c:pt idx="799">
                  <c:v>321.04244694132336</c:v>
                </c:pt>
                <c:pt idx="800">
                  <c:v>318.30673316708169</c:v>
                </c:pt>
                <c:pt idx="801">
                  <c:v>309.60273972602727</c:v>
                </c:pt>
                <c:pt idx="802">
                  <c:v>341.39800995024706</c:v>
                </c:pt>
                <c:pt idx="803">
                  <c:v>387.08944099378908</c:v>
                </c:pt>
                <c:pt idx="804">
                  <c:v>397.60669975186102</c:v>
                </c:pt>
                <c:pt idx="805">
                  <c:v>331.90458488227893</c:v>
                </c:pt>
                <c:pt idx="806">
                  <c:v>382.5742574257427</c:v>
                </c:pt>
                <c:pt idx="807">
                  <c:v>319.8009888751547</c:v>
                </c:pt>
                <c:pt idx="808">
                  <c:v>397.88641975308514</c:v>
                </c:pt>
                <c:pt idx="809">
                  <c:v>354.52157829839564</c:v>
                </c:pt>
                <c:pt idx="810">
                  <c:v>335.93596059113293</c:v>
                </c:pt>
                <c:pt idx="811">
                  <c:v>333.57687576875765</c:v>
                </c:pt>
                <c:pt idx="812">
                  <c:v>313.36240786240785</c:v>
                </c:pt>
                <c:pt idx="813">
                  <c:v>313.00736196319019</c:v>
                </c:pt>
                <c:pt idx="814">
                  <c:v>356.30514705882354</c:v>
                </c:pt>
                <c:pt idx="815">
                  <c:v>317.35006119951242</c:v>
                </c:pt>
                <c:pt idx="816">
                  <c:v>324.48777506112327</c:v>
                </c:pt>
                <c:pt idx="817">
                  <c:v>380.91575091575089</c:v>
                </c:pt>
                <c:pt idx="818">
                  <c:v>321.39024390243895</c:v>
                </c:pt>
                <c:pt idx="819">
                  <c:v>379.55663824604125</c:v>
                </c:pt>
                <c:pt idx="820">
                  <c:v>318.96715328467019</c:v>
                </c:pt>
                <c:pt idx="821">
                  <c:v>306.00486026731471</c:v>
                </c:pt>
                <c:pt idx="822">
                  <c:v>292.70266990291265</c:v>
                </c:pt>
                <c:pt idx="823">
                  <c:v>305.40969696969699</c:v>
                </c:pt>
                <c:pt idx="824">
                  <c:v>326.99636803874063</c:v>
                </c:pt>
                <c:pt idx="825">
                  <c:v>338.99516324062694</c:v>
                </c:pt>
                <c:pt idx="826">
                  <c:v>302.94565217391408</c:v>
                </c:pt>
                <c:pt idx="827">
                  <c:v>326.53317249698216</c:v>
                </c:pt>
                <c:pt idx="828">
                  <c:v>303.20722891566265</c:v>
                </c:pt>
                <c:pt idx="829">
                  <c:v>377.61853188928899</c:v>
                </c:pt>
                <c:pt idx="830">
                  <c:v>336.50600961538464</c:v>
                </c:pt>
                <c:pt idx="831">
                  <c:v>415.15126050420201</c:v>
                </c:pt>
                <c:pt idx="832">
                  <c:v>343.71822541966429</c:v>
                </c:pt>
                <c:pt idx="833">
                  <c:v>304.25269461077932</c:v>
                </c:pt>
                <c:pt idx="834">
                  <c:v>370.18540669856458</c:v>
                </c:pt>
                <c:pt idx="835">
                  <c:v>374.47072879330943</c:v>
                </c:pt>
                <c:pt idx="836">
                  <c:v>360.95107398567825</c:v>
                </c:pt>
                <c:pt idx="837">
                  <c:v>307.59833134684129</c:v>
                </c:pt>
                <c:pt idx="838">
                  <c:v>366.53452380952382</c:v>
                </c:pt>
                <c:pt idx="839">
                  <c:v>358.88228299643282</c:v>
                </c:pt>
                <c:pt idx="840">
                  <c:v>291.39786223277912</c:v>
                </c:pt>
                <c:pt idx="841">
                  <c:v>363.55278766310914</c:v>
                </c:pt>
                <c:pt idx="842">
                  <c:v>317.30568720379273</c:v>
                </c:pt>
                <c:pt idx="843">
                  <c:v>333.37633136094666</c:v>
                </c:pt>
                <c:pt idx="844">
                  <c:v>358.30614657210276</c:v>
                </c:pt>
                <c:pt idx="845">
                  <c:v>359.31995277449835</c:v>
                </c:pt>
                <c:pt idx="846">
                  <c:v>373.71108490566024</c:v>
                </c:pt>
                <c:pt idx="847">
                  <c:v>311.87514723203765</c:v>
                </c:pt>
                <c:pt idx="848">
                  <c:v>349.55294117647071</c:v>
                </c:pt>
                <c:pt idx="849">
                  <c:v>365.77085781433732</c:v>
                </c:pt>
                <c:pt idx="850">
                  <c:v>347.43309859154863</c:v>
                </c:pt>
                <c:pt idx="851">
                  <c:v>371.27315357561378</c:v>
                </c:pt>
                <c:pt idx="852">
                  <c:v>321.50585480093702</c:v>
                </c:pt>
                <c:pt idx="853">
                  <c:v>340.53918128654965</c:v>
                </c:pt>
                <c:pt idx="854">
                  <c:v>310.51401869158866</c:v>
                </c:pt>
                <c:pt idx="855">
                  <c:v>305.0291715285868</c:v>
                </c:pt>
                <c:pt idx="856">
                  <c:v>305.1153846153847</c:v>
                </c:pt>
                <c:pt idx="857">
                  <c:v>305.46449359720606</c:v>
                </c:pt>
                <c:pt idx="858">
                  <c:v>312.05930232558137</c:v>
                </c:pt>
                <c:pt idx="859">
                  <c:v>391.10801393728093</c:v>
                </c:pt>
                <c:pt idx="860">
                  <c:v>302.82482598607891</c:v>
                </c:pt>
                <c:pt idx="861">
                  <c:v>315.33024333719584</c:v>
                </c:pt>
                <c:pt idx="862">
                  <c:v>305.73842592592564</c:v>
                </c:pt>
                <c:pt idx="863">
                  <c:v>338.59421965317893</c:v>
                </c:pt>
                <c:pt idx="864">
                  <c:v>305.26443418013872</c:v>
                </c:pt>
                <c:pt idx="865">
                  <c:v>335.56978085351915</c:v>
                </c:pt>
                <c:pt idx="866">
                  <c:v>310.34447004608296</c:v>
                </c:pt>
                <c:pt idx="867">
                  <c:v>295.75373993095513</c:v>
                </c:pt>
                <c:pt idx="868">
                  <c:v>352.61609195402269</c:v>
                </c:pt>
                <c:pt idx="869">
                  <c:v>319.74052812858764</c:v>
                </c:pt>
                <c:pt idx="870">
                  <c:v>341.1880733944954</c:v>
                </c:pt>
                <c:pt idx="871">
                  <c:v>376.52233676975925</c:v>
                </c:pt>
                <c:pt idx="872">
                  <c:v>311.19450800915331</c:v>
                </c:pt>
                <c:pt idx="873">
                  <c:v>322.65142857142871</c:v>
                </c:pt>
                <c:pt idx="874">
                  <c:v>400.34931506849313</c:v>
                </c:pt>
                <c:pt idx="875">
                  <c:v>312.32269099201835</c:v>
                </c:pt>
                <c:pt idx="876">
                  <c:v>337.61845102505708</c:v>
                </c:pt>
                <c:pt idx="877">
                  <c:v>344.38225255972702</c:v>
                </c:pt>
                <c:pt idx="878">
                  <c:v>284.08749999999969</c:v>
                </c:pt>
                <c:pt idx="879">
                  <c:v>308.95913734392724</c:v>
                </c:pt>
                <c:pt idx="880">
                  <c:v>372.60544217687072</c:v>
                </c:pt>
                <c:pt idx="881">
                  <c:v>292.30577576443943</c:v>
                </c:pt>
                <c:pt idx="882">
                  <c:v>363.31221719457011</c:v>
                </c:pt>
                <c:pt idx="883">
                  <c:v>378.09717514124156</c:v>
                </c:pt>
                <c:pt idx="884">
                  <c:v>345.64108352144478</c:v>
                </c:pt>
                <c:pt idx="885">
                  <c:v>365.03494926719145</c:v>
                </c:pt>
                <c:pt idx="886">
                  <c:v>373.97184684684686</c:v>
                </c:pt>
                <c:pt idx="887">
                  <c:v>342.16647919010131</c:v>
                </c:pt>
                <c:pt idx="888">
                  <c:v>314.44943820224699</c:v>
                </c:pt>
                <c:pt idx="889">
                  <c:v>351.37037037037027</c:v>
                </c:pt>
                <c:pt idx="890">
                  <c:v>380.61771300448424</c:v>
                </c:pt>
                <c:pt idx="891">
                  <c:v>309.37513997760146</c:v>
                </c:pt>
                <c:pt idx="892">
                  <c:v>359.86129753914992</c:v>
                </c:pt>
                <c:pt idx="893">
                  <c:v>375.37541899441339</c:v>
                </c:pt>
                <c:pt idx="894">
                  <c:v>311.71874999999881</c:v>
                </c:pt>
                <c:pt idx="895">
                  <c:v>367.28428093645488</c:v>
                </c:pt>
                <c:pt idx="896">
                  <c:v>385.94766146993402</c:v>
                </c:pt>
                <c:pt idx="897">
                  <c:v>413.22914349276965</c:v>
                </c:pt>
                <c:pt idx="898">
                  <c:v>373.01</c:v>
                </c:pt>
                <c:pt idx="899">
                  <c:v>381.39400665926746</c:v>
                </c:pt>
                <c:pt idx="900">
                  <c:v>363.76607538802659</c:v>
                </c:pt>
                <c:pt idx="901">
                  <c:v>310.08637873754026</c:v>
                </c:pt>
                <c:pt idx="902">
                  <c:v>385.46128318584078</c:v>
                </c:pt>
                <c:pt idx="903">
                  <c:v>305.19668508287293</c:v>
                </c:pt>
                <c:pt idx="904">
                  <c:v>352.40397350993379</c:v>
                </c:pt>
                <c:pt idx="905">
                  <c:v>364.47960308710026</c:v>
                </c:pt>
                <c:pt idx="906">
                  <c:v>302.48678414096895</c:v>
                </c:pt>
                <c:pt idx="907">
                  <c:v>338.48404840484051</c:v>
                </c:pt>
                <c:pt idx="908">
                  <c:v>381.84505494505493</c:v>
                </c:pt>
                <c:pt idx="909">
                  <c:v>326.34138309549945</c:v>
                </c:pt>
                <c:pt idx="910">
                  <c:v>347.94188596491227</c:v>
                </c:pt>
                <c:pt idx="911">
                  <c:v>375.78313253011913</c:v>
                </c:pt>
                <c:pt idx="912">
                  <c:v>303.72866520787699</c:v>
                </c:pt>
                <c:pt idx="913">
                  <c:v>317.52021857923393</c:v>
                </c:pt>
                <c:pt idx="914">
                  <c:v>316.23689956331879</c:v>
                </c:pt>
                <c:pt idx="915">
                  <c:v>367.17230098146132</c:v>
                </c:pt>
                <c:pt idx="916">
                  <c:v>366.91721132897476</c:v>
                </c:pt>
                <c:pt idx="917">
                  <c:v>406.57889009793251</c:v>
                </c:pt>
                <c:pt idx="918">
                  <c:v>393.81086956521739</c:v>
                </c:pt>
                <c:pt idx="919">
                  <c:v>374.31596091205211</c:v>
                </c:pt>
                <c:pt idx="920">
                  <c:v>299.46203904555313</c:v>
                </c:pt>
                <c:pt idx="921">
                  <c:v>310.98591549295645</c:v>
                </c:pt>
                <c:pt idx="922">
                  <c:v>305.62987012987207</c:v>
                </c:pt>
                <c:pt idx="923">
                  <c:v>283.27027027026969</c:v>
                </c:pt>
                <c:pt idx="924">
                  <c:v>386.56695464362849</c:v>
                </c:pt>
                <c:pt idx="925">
                  <c:v>316.88241639697929</c:v>
                </c:pt>
                <c:pt idx="926">
                  <c:v>380.15732758620692</c:v>
                </c:pt>
                <c:pt idx="927">
                  <c:v>302.72766415500536</c:v>
                </c:pt>
                <c:pt idx="928">
                  <c:v>295.44193548386994</c:v>
                </c:pt>
                <c:pt idx="929">
                  <c:v>315.49516648764609</c:v>
                </c:pt>
                <c:pt idx="930">
                  <c:v>383.05472103004433</c:v>
                </c:pt>
                <c:pt idx="931">
                  <c:v>360.53376205787669</c:v>
                </c:pt>
                <c:pt idx="932">
                  <c:v>357.19914346895069</c:v>
                </c:pt>
                <c:pt idx="933">
                  <c:v>305.60427807486786</c:v>
                </c:pt>
                <c:pt idx="934">
                  <c:v>311.58867521367523</c:v>
                </c:pt>
                <c:pt idx="935">
                  <c:v>387.47918890074709</c:v>
                </c:pt>
                <c:pt idx="936">
                  <c:v>305.01385927505328</c:v>
                </c:pt>
                <c:pt idx="937">
                  <c:v>354.43237486687815</c:v>
                </c:pt>
                <c:pt idx="938">
                  <c:v>303.42446808510635</c:v>
                </c:pt>
                <c:pt idx="939">
                  <c:v>393.60680127523909</c:v>
                </c:pt>
                <c:pt idx="940">
                  <c:v>352.61252653927812</c:v>
                </c:pt>
                <c:pt idx="941">
                  <c:v>320.47401908801669</c:v>
                </c:pt>
                <c:pt idx="942">
                  <c:v>298.53707627118484</c:v>
                </c:pt>
                <c:pt idx="943">
                  <c:v>302.77777777777669</c:v>
                </c:pt>
                <c:pt idx="944">
                  <c:v>310.91331923889828</c:v>
                </c:pt>
                <c:pt idx="945">
                  <c:v>383.75923970432945</c:v>
                </c:pt>
                <c:pt idx="946">
                  <c:v>300.29957805907054</c:v>
                </c:pt>
                <c:pt idx="947">
                  <c:v>369.56164383561702</c:v>
                </c:pt>
                <c:pt idx="948">
                  <c:v>377.06736842105261</c:v>
                </c:pt>
                <c:pt idx="949">
                  <c:v>389.83596214511039</c:v>
                </c:pt>
                <c:pt idx="950">
                  <c:v>306.66386554621846</c:v>
                </c:pt>
                <c:pt idx="951">
                  <c:v>372.65477439664232</c:v>
                </c:pt>
                <c:pt idx="952">
                  <c:v>380.20440251572438</c:v>
                </c:pt>
                <c:pt idx="953">
                  <c:v>351.07643979057423</c:v>
                </c:pt>
                <c:pt idx="954">
                  <c:v>374.21652719665269</c:v>
                </c:pt>
                <c:pt idx="955">
                  <c:v>318.57471264367814</c:v>
                </c:pt>
                <c:pt idx="956">
                  <c:v>351.75991649269156</c:v>
                </c:pt>
                <c:pt idx="957">
                  <c:v>350.82481751824815</c:v>
                </c:pt>
                <c:pt idx="958">
                  <c:v>312.38229166666702</c:v>
                </c:pt>
                <c:pt idx="959">
                  <c:v>391.66389177939732</c:v>
                </c:pt>
                <c:pt idx="960">
                  <c:v>378.54365904365903</c:v>
                </c:pt>
                <c:pt idx="961">
                  <c:v>398.57840083073847</c:v>
                </c:pt>
                <c:pt idx="962">
                  <c:v>323.15456431535483</c:v>
                </c:pt>
                <c:pt idx="963">
                  <c:v>309.54300518134738</c:v>
                </c:pt>
                <c:pt idx="964">
                  <c:v>367.03209109730847</c:v>
                </c:pt>
                <c:pt idx="965">
                  <c:v>295.34850051706331</c:v>
                </c:pt>
                <c:pt idx="966">
                  <c:v>354.83057851239664</c:v>
                </c:pt>
                <c:pt idx="967">
                  <c:v>360.14757481940279</c:v>
                </c:pt>
                <c:pt idx="968">
                  <c:v>311.15051546391754</c:v>
                </c:pt>
                <c:pt idx="969">
                  <c:v>306.17919670442842</c:v>
                </c:pt>
                <c:pt idx="970">
                  <c:v>371.43209876543199</c:v>
                </c:pt>
                <c:pt idx="971">
                  <c:v>377.30010277492289</c:v>
                </c:pt>
                <c:pt idx="972">
                  <c:v>366.62525667351201</c:v>
                </c:pt>
                <c:pt idx="973">
                  <c:v>363.80410256410255</c:v>
                </c:pt>
                <c:pt idx="974">
                  <c:v>370.69364754098359</c:v>
                </c:pt>
                <c:pt idx="975">
                  <c:v>341.73490276356205</c:v>
                </c:pt>
                <c:pt idx="976">
                  <c:v>370.15848670756702</c:v>
                </c:pt>
                <c:pt idx="977">
                  <c:v>295.61593462717059</c:v>
                </c:pt>
                <c:pt idx="978">
                  <c:v>385.30918367347061</c:v>
                </c:pt>
                <c:pt idx="979">
                  <c:v>377.11314984709327</c:v>
                </c:pt>
                <c:pt idx="980">
                  <c:v>357.54786150712908</c:v>
                </c:pt>
                <c:pt idx="981">
                  <c:v>302.02339776195186</c:v>
                </c:pt>
                <c:pt idx="982">
                  <c:v>372.52134146341399</c:v>
                </c:pt>
                <c:pt idx="983">
                  <c:v>288.22741116751263</c:v>
                </c:pt>
                <c:pt idx="984">
                  <c:v>295.98174442190663</c:v>
                </c:pt>
                <c:pt idx="985">
                  <c:v>323.53090172239109</c:v>
                </c:pt>
                <c:pt idx="986">
                  <c:v>375.01012145748814</c:v>
                </c:pt>
                <c:pt idx="987">
                  <c:v>394.99393326592349</c:v>
                </c:pt>
                <c:pt idx="988">
                  <c:v>366.25555555555553</c:v>
                </c:pt>
                <c:pt idx="989">
                  <c:v>371.61553985872854</c:v>
                </c:pt>
                <c:pt idx="990">
                  <c:v>343.94254032258067</c:v>
                </c:pt>
                <c:pt idx="991">
                  <c:v>350.14702920443239</c:v>
                </c:pt>
                <c:pt idx="992">
                  <c:v>346.84909456740445</c:v>
                </c:pt>
                <c:pt idx="993">
                  <c:v>374.41407035175877</c:v>
                </c:pt>
                <c:pt idx="994">
                  <c:v>380.62650602409639</c:v>
                </c:pt>
                <c:pt idx="995">
                  <c:v>372.61785356068197</c:v>
                </c:pt>
                <c:pt idx="996">
                  <c:v>372.31563126252399</c:v>
                </c:pt>
                <c:pt idx="997">
                  <c:v>309.1141141141141</c:v>
                </c:pt>
                <c:pt idx="998">
                  <c:v>300.173</c:v>
                </c:pt>
                <c:pt idx="999">
                  <c:v>342.26673326673324</c:v>
                </c:pt>
                <c:pt idx="1000">
                  <c:v>354.61077844311365</c:v>
                </c:pt>
                <c:pt idx="1001">
                  <c:v>343.36989032901488</c:v>
                </c:pt>
                <c:pt idx="1002">
                  <c:v>365.50697211155381</c:v>
                </c:pt>
                <c:pt idx="1003">
                  <c:v>364.26467661691572</c:v>
                </c:pt>
                <c:pt idx="1004">
                  <c:v>301.94333996023653</c:v>
                </c:pt>
                <c:pt idx="1005">
                  <c:v>307.20258192651443</c:v>
                </c:pt>
                <c:pt idx="1006">
                  <c:v>357.53472222222223</c:v>
                </c:pt>
                <c:pt idx="1007">
                  <c:v>381.6927651139743</c:v>
                </c:pt>
                <c:pt idx="1008">
                  <c:v>401.35544554455447</c:v>
                </c:pt>
                <c:pt idx="1009">
                  <c:v>304.95153313550929</c:v>
                </c:pt>
                <c:pt idx="1010">
                  <c:v>298.79644268774706</c:v>
                </c:pt>
                <c:pt idx="1011">
                  <c:v>370.45705824284187</c:v>
                </c:pt>
                <c:pt idx="1012">
                  <c:v>320.03451676528363</c:v>
                </c:pt>
                <c:pt idx="1013">
                  <c:v>345.05615763546797</c:v>
                </c:pt>
                <c:pt idx="1014">
                  <c:v>310.30610236220321</c:v>
                </c:pt>
                <c:pt idx="1015">
                  <c:v>314.48967551622394</c:v>
                </c:pt>
                <c:pt idx="1016">
                  <c:v>401.29174852652199</c:v>
                </c:pt>
                <c:pt idx="1017">
                  <c:v>374.59568204121689</c:v>
                </c:pt>
                <c:pt idx="1018">
                  <c:v>375.4470588235294</c:v>
                </c:pt>
                <c:pt idx="1019">
                  <c:v>308.1400587659158</c:v>
                </c:pt>
                <c:pt idx="1020">
                  <c:v>395.28082191780828</c:v>
                </c:pt>
                <c:pt idx="1021">
                  <c:v>395.00293255131965</c:v>
                </c:pt>
                <c:pt idx="1022">
                  <c:v>303.685546875</c:v>
                </c:pt>
                <c:pt idx="1023">
                  <c:v>314.96780487804875</c:v>
                </c:pt>
                <c:pt idx="1024">
                  <c:v>299.67933723196882</c:v>
                </c:pt>
                <c:pt idx="1025">
                  <c:v>380.00486854917233</c:v>
                </c:pt>
                <c:pt idx="1026">
                  <c:v>364.59143968871564</c:v>
                </c:pt>
                <c:pt idx="1027">
                  <c:v>300.05053449951396</c:v>
                </c:pt>
                <c:pt idx="1028">
                  <c:v>374.30970873786407</c:v>
                </c:pt>
                <c:pt idx="1029">
                  <c:v>349.28612997090005</c:v>
                </c:pt>
                <c:pt idx="1030">
                  <c:v>327.17344961240332</c:v>
                </c:pt>
                <c:pt idx="1031">
                  <c:v>397.13746369796843</c:v>
                </c:pt>
                <c:pt idx="1032">
                  <c:v>381.94390715667174</c:v>
                </c:pt>
                <c:pt idx="1033">
                  <c:v>302.26280193236732</c:v>
                </c:pt>
                <c:pt idx="1034">
                  <c:v>308.47876447876399</c:v>
                </c:pt>
                <c:pt idx="1035">
                  <c:v>359.99132111860985</c:v>
                </c:pt>
                <c:pt idx="1036">
                  <c:v>305.60500963391286</c:v>
                </c:pt>
                <c:pt idx="1037">
                  <c:v>368.92396535129762</c:v>
                </c:pt>
                <c:pt idx="1038">
                  <c:v>356.99807692307559</c:v>
                </c:pt>
                <c:pt idx="1039">
                  <c:v>371.07684918347741</c:v>
                </c:pt>
                <c:pt idx="1040">
                  <c:v>375.11036468330286</c:v>
                </c:pt>
                <c:pt idx="1041">
                  <c:v>337.70278044103549</c:v>
                </c:pt>
                <c:pt idx="1042">
                  <c:v>373.08812260536405</c:v>
                </c:pt>
                <c:pt idx="1043">
                  <c:v>352.32631578947206</c:v>
                </c:pt>
                <c:pt idx="1044">
                  <c:v>354.140535372849</c:v>
                </c:pt>
                <c:pt idx="1045">
                  <c:v>310.04871060171922</c:v>
                </c:pt>
                <c:pt idx="1046">
                  <c:v>394.11736641221364</c:v>
                </c:pt>
                <c:pt idx="1047">
                  <c:v>308.27359389895139</c:v>
                </c:pt>
                <c:pt idx="1048">
                  <c:v>384.57428571428574</c:v>
                </c:pt>
                <c:pt idx="1049">
                  <c:v>358.95718363463402</c:v>
                </c:pt>
                <c:pt idx="1050">
                  <c:v>357.69296577946778</c:v>
                </c:pt>
                <c:pt idx="1051">
                  <c:v>291.22222222222223</c:v>
                </c:pt>
                <c:pt idx="1052">
                  <c:v>388.10815939278899</c:v>
                </c:pt>
                <c:pt idx="1053">
                  <c:v>296.42085308056875</c:v>
                </c:pt>
                <c:pt idx="1054">
                  <c:v>366.10890151515201</c:v>
                </c:pt>
                <c:pt idx="1055">
                  <c:v>370.759697256386</c:v>
                </c:pt>
                <c:pt idx="1056">
                  <c:v>406.23345935727525</c:v>
                </c:pt>
                <c:pt idx="1057">
                  <c:v>381.5297450424917</c:v>
                </c:pt>
                <c:pt idx="1058">
                  <c:v>293.78113207546988</c:v>
                </c:pt>
                <c:pt idx="1059">
                  <c:v>345.67295004712525</c:v>
                </c:pt>
                <c:pt idx="1060">
                  <c:v>379.45197740112826</c:v>
                </c:pt>
                <c:pt idx="1061">
                  <c:v>357.75729068673735</c:v>
                </c:pt>
                <c:pt idx="1062">
                  <c:v>366.7406015037613</c:v>
                </c:pt>
                <c:pt idx="1063">
                  <c:v>342.25633802816776</c:v>
                </c:pt>
                <c:pt idx="1064">
                  <c:v>290.79080675422125</c:v>
                </c:pt>
                <c:pt idx="1065">
                  <c:v>354.91283973758169</c:v>
                </c:pt>
                <c:pt idx="1066">
                  <c:v>294.17322097378275</c:v>
                </c:pt>
                <c:pt idx="1067">
                  <c:v>368.73433115060686</c:v>
                </c:pt>
                <c:pt idx="1068">
                  <c:v>316.59532710280365</c:v>
                </c:pt>
                <c:pt idx="1069">
                  <c:v>388.76844070961715</c:v>
                </c:pt>
                <c:pt idx="1070">
                  <c:v>368.14458955223881</c:v>
                </c:pt>
                <c:pt idx="1071">
                  <c:v>394.21062441752099</c:v>
                </c:pt>
                <c:pt idx="1072">
                  <c:v>375.06797020484208</c:v>
                </c:pt>
                <c:pt idx="1073">
                  <c:v>316.01023255813863</c:v>
                </c:pt>
                <c:pt idx="1074">
                  <c:v>382.92007434944225</c:v>
                </c:pt>
                <c:pt idx="1075">
                  <c:v>367.01299907149399</c:v>
                </c:pt>
                <c:pt idx="1076">
                  <c:v>397.90259740259575</c:v>
                </c:pt>
                <c:pt idx="1077">
                  <c:v>296.19369786839667</c:v>
                </c:pt>
                <c:pt idx="1078">
                  <c:v>367.91111111110939</c:v>
                </c:pt>
                <c:pt idx="1079">
                  <c:v>302.12025901942678</c:v>
                </c:pt>
                <c:pt idx="1080">
                  <c:v>328.84195933456687</c:v>
                </c:pt>
                <c:pt idx="1081">
                  <c:v>343.00277008310252</c:v>
                </c:pt>
                <c:pt idx="1082">
                  <c:v>376.92250922509169</c:v>
                </c:pt>
                <c:pt idx="1083">
                  <c:v>364.75115207373273</c:v>
                </c:pt>
                <c:pt idx="1084">
                  <c:v>302.40699815837786</c:v>
                </c:pt>
                <c:pt idx="1085">
                  <c:v>365.17939282428705</c:v>
                </c:pt>
                <c:pt idx="1086">
                  <c:v>354.57169117647061</c:v>
                </c:pt>
                <c:pt idx="1087">
                  <c:v>382.37373737373736</c:v>
                </c:pt>
                <c:pt idx="1088">
                  <c:v>288.35779816513775</c:v>
                </c:pt>
                <c:pt idx="1089">
                  <c:v>388.70119156736899</c:v>
                </c:pt>
                <c:pt idx="1090">
                  <c:v>373.39194139194137</c:v>
                </c:pt>
                <c:pt idx="1091">
                  <c:v>361.46660567246118</c:v>
                </c:pt>
                <c:pt idx="1092">
                  <c:v>363.38299817184702</c:v>
                </c:pt>
                <c:pt idx="1093">
                  <c:v>341.45662100456678</c:v>
                </c:pt>
                <c:pt idx="1094">
                  <c:v>370.59854014598523</c:v>
                </c:pt>
                <c:pt idx="1095">
                  <c:v>357.12670920692699</c:v>
                </c:pt>
                <c:pt idx="1096">
                  <c:v>389.12568306010928</c:v>
                </c:pt>
                <c:pt idx="1097">
                  <c:v>372.27752502274797</c:v>
                </c:pt>
                <c:pt idx="1098">
                  <c:v>363.68818181818165</c:v>
                </c:pt>
                <c:pt idx="1099">
                  <c:v>306.49500454132493</c:v>
                </c:pt>
                <c:pt idx="1100">
                  <c:v>372.68058076225043</c:v>
                </c:pt>
                <c:pt idx="1101">
                  <c:v>373.70806890299059</c:v>
                </c:pt>
                <c:pt idx="1102">
                  <c:v>290.27898550724626</c:v>
                </c:pt>
                <c:pt idx="1103">
                  <c:v>362.10226244343932</c:v>
                </c:pt>
                <c:pt idx="1104">
                  <c:v>378.36256781193492</c:v>
                </c:pt>
                <c:pt idx="1105">
                  <c:v>346.38392050587174</c:v>
                </c:pt>
                <c:pt idx="1106">
                  <c:v>350.44494584837543</c:v>
                </c:pt>
                <c:pt idx="1107">
                  <c:v>369.52389540126194</c:v>
                </c:pt>
                <c:pt idx="1108">
                  <c:v>328.22162162162175</c:v>
                </c:pt>
                <c:pt idx="1109">
                  <c:v>312.90369036903701</c:v>
                </c:pt>
                <c:pt idx="1110">
                  <c:v>357.49010791366823</c:v>
                </c:pt>
                <c:pt idx="1111">
                  <c:v>340.02425876010699</c:v>
                </c:pt>
                <c:pt idx="1112">
                  <c:v>374.39587073608618</c:v>
                </c:pt>
                <c:pt idx="1113">
                  <c:v>362.67443946188325</c:v>
                </c:pt>
                <c:pt idx="1114">
                  <c:v>309.64874551971474</c:v>
                </c:pt>
                <c:pt idx="1115">
                  <c:v>362.64637421665174</c:v>
                </c:pt>
                <c:pt idx="1116">
                  <c:v>367.81484794275491</c:v>
                </c:pt>
                <c:pt idx="1117">
                  <c:v>358.26988382484586</c:v>
                </c:pt>
                <c:pt idx="1118">
                  <c:v>373.52499999999969</c:v>
                </c:pt>
                <c:pt idx="1119">
                  <c:v>369.90811775200433</c:v>
                </c:pt>
                <c:pt idx="1120">
                  <c:v>391.45098039215702</c:v>
                </c:pt>
                <c:pt idx="1121">
                  <c:v>365.06055209260899</c:v>
                </c:pt>
                <c:pt idx="1122">
                  <c:v>387.62633451957169</c:v>
                </c:pt>
                <c:pt idx="1123">
                  <c:v>371.70577777777669</c:v>
                </c:pt>
                <c:pt idx="1124">
                  <c:v>378.10568383658972</c:v>
                </c:pt>
                <c:pt idx="1125">
                  <c:v>363.78881987577643</c:v>
                </c:pt>
                <c:pt idx="1126">
                  <c:v>358.79432624113321</c:v>
                </c:pt>
                <c:pt idx="1127">
                  <c:v>382.18777679362267</c:v>
                </c:pt>
                <c:pt idx="1128">
                  <c:v>385.43274336283184</c:v>
                </c:pt>
                <c:pt idx="1129">
                  <c:v>367.09460654288199</c:v>
                </c:pt>
                <c:pt idx="1130">
                  <c:v>367.29063604240133</c:v>
                </c:pt>
                <c:pt idx="1131">
                  <c:v>394.09885260370731</c:v>
                </c:pt>
                <c:pt idx="1132">
                  <c:v>369.42416225749389</c:v>
                </c:pt>
                <c:pt idx="1133">
                  <c:v>310.54096916299562</c:v>
                </c:pt>
                <c:pt idx="1134">
                  <c:v>298.28961267605632</c:v>
                </c:pt>
                <c:pt idx="1135">
                  <c:v>330.92612137203048</c:v>
                </c:pt>
                <c:pt idx="1136">
                  <c:v>317.1678383128297</c:v>
                </c:pt>
                <c:pt idx="1137">
                  <c:v>314.84899034240561</c:v>
                </c:pt>
                <c:pt idx="1138">
                  <c:v>376.10087719298247</c:v>
                </c:pt>
                <c:pt idx="1139">
                  <c:v>379.16213847502189</c:v>
                </c:pt>
                <c:pt idx="1140">
                  <c:v>383.93082311733798</c:v>
                </c:pt>
                <c:pt idx="1141">
                  <c:v>303.65966754155738</c:v>
                </c:pt>
                <c:pt idx="1142">
                  <c:v>369.80244755244757</c:v>
                </c:pt>
                <c:pt idx="1143">
                  <c:v>370.93362445414829</c:v>
                </c:pt>
                <c:pt idx="1144">
                  <c:v>368.95026178010465</c:v>
                </c:pt>
                <c:pt idx="1145">
                  <c:v>288.27724498692243</c:v>
                </c:pt>
                <c:pt idx="1146">
                  <c:v>302.18815331010393</c:v>
                </c:pt>
                <c:pt idx="1147">
                  <c:v>382.47432550043516</c:v>
                </c:pt>
                <c:pt idx="1148">
                  <c:v>366.59304347825923</c:v>
                </c:pt>
                <c:pt idx="1149">
                  <c:v>358.79843614248261</c:v>
                </c:pt>
                <c:pt idx="1150">
                  <c:v>372.93055555555395</c:v>
                </c:pt>
                <c:pt idx="1151">
                  <c:v>327.55507372072901</c:v>
                </c:pt>
                <c:pt idx="1152">
                  <c:v>349.55372616984408</c:v>
                </c:pt>
                <c:pt idx="1153">
                  <c:v>327.57835497835345</c:v>
                </c:pt>
                <c:pt idx="1154">
                  <c:v>391.56487889273438</c:v>
                </c:pt>
                <c:pt idx="1155">
                  <c:v>371.08815903197757</c:v>
                </c:pt>
                <c:pt idx="1156">
                  <c:v>377.23661485319343</c:v>
                </c:pt>
                <c:pt idx="1157">
                  <c:v>307.46591889559869</c:v>
                </c:pt>
                <c:pt idx="1158">
                  <c:v>361.87844827586207</c:v>
                </c:pt>
                <c:pt idx="1159">
                  <c:v>370.16968130921805</c:v>
                </c:pt>
                <c:pt idx="1160">
                  <c:v>363.78313253011913</c:v>
                </c:pt>
                <c:pt idx="1161">
                  <c:v>338.90455717970775</c:v>
                </c:pt>
                <c:pt idx="1162">
                  <c:v>368.50773195876269</c:v>
                </c:pt>
                <c:pt idx="1163">
                  <c:v>352.86609442060069</c:v>
                </c:pt>
                <c:pt idx="1164">
                  <c:v>391.76500857632925</c:v>
                </c:pt>
                <c:pt idx="1165">
                  <c:v>355.83119108825878</c:v>
                </c:pt>
                <c:pt idx="1166">
                  <c:v>306.94092465753425</c:v>
                </c:pt>
                <c:pt idx="1167">
                  <c:v>338.83575705731369</c:v>
                </c:pt>
                <c:pt idx="1168">
                  <c:v>362.65726495726494</c:v>
                </c:pt>
                <c:pt idx="1169">
                  <c:v>376.02561912894964</c:v>
                </c:pt>
                <c:pt idx="1170">
                  <c:v>387.85750853242331</c:v>
                </c:pt>
                <c:pt idx="1171">
                  <c:v>285.47570332480831</c:v>
                </c:pt>
                <c:pt idx="1172">
                  <c:v>366.35178875638843</c:v>
                </c:pt>
                <c:pt idx="1173">
                  <c:v>401.09021276595729</c:v>
                </c:pt>
                <c:pt idx="1174">
                  <c:v>314.48129251700669</c:v>
                </c:pt>
                <c:pt idx="1175">
                  <c:v>368.19286321155482</c:v>
                </c:pt>
                <c:pt idx="1176">
                  <c:v>344.58488964346498</c:v>
                </c:pt>
                <c:pt idx="1177">
                  <c:v>361.63019508057664</c:v>
                </c:pt>
                <c:pt idx="1178">
                  <c:v>363.03644067796608</c:v>
                </c:pt>
                <c:pt idx="1179">
                  <c:v>337.96274343776474</c:v>
                </c:pt>
                <c:pt idx="1180">
                  <c:v>366.97461928934018</c:v>
                </c:pt>
                <c:pt idx="1181">
                  <c:v>376.73879966187536</c:v>
                </c:pt>
                <c:pt idx="1182">
                  <c:v>383.11148648648651</c:v>
                </c:pt>
                <c:pt idx="1183">
                  <c:v>355.21350210970462</c:v>
                </c:pt>
                <c:pt idx="1184">
                  <c:v>337.83220910623925</c:v>
                </c:pt>
                <c:pt idx="1185">
                  <c:v>314.80960404380909</c:v>
                </c:pt>
                <c:pt idx="1186">
                  <c:v>356.95875420875399</c:v>
                </c:pt>
                <c:pt idx="1187">
                  <c:v>369.16316232127826</c:v>
                </c:pt>
                <c:pt idx="1188">
                  <c:v>333.69075630252064</c:v>
                </c:pt>
                <c:pt idx="1189">
                  <c:v>310.97649034424853</c:v>
                </c:pt>
                <c:pt idx="1190">
                  <c:v>344.35738255033681</c:v>
                </c:pt>
                <c:pt idx="1191">
                  <c:v>368.45683151718225</c:v>
                </c:pt>
                <c:pt idx="1192">
                  <c:v>378.31825795644869</c:v>
                </c:pt>
                <c:pt idx="1193">
                  <c:v>357.62761506276172</c:v>
                </c:pt>
                <c:pt idx="1194">
                  <c:v>366.22157190635369</c:v>
                </c:pt>
                <c:pt idx="1195">
                  <c:v>375.65079365079401</c:v>
                </c:pt>
                <c:pt idx="1196">
                  <c:v>361.38397328881399</c:v>
                </c:pt>
                <c:pt idx="1197">
                  <c:v>377.55212677231026</c:v>
                </c:pt>
                <c:pt idx="1198">
                  <c:v>367.46999999999969</c:v>
                </c:pt>
                <c:pt idx="1199">
                  <c:v>368.91174021648624</c:v>
                </c:pt>
                <c:pt idx="1200">
                  <c:v>366.67138103161398</c:v>
                </c:pt>
                <c:pt idx="1201">
                  <c:v>355.7040731504573</c:v>
                </c:pt>
                <c:pt idx="1202">
                  <c:v>364.69269102990182</c:v>
                </c:pt>
                <c:pt idx="1203">
                  <c:v>368.4929460580895</c:v>
                </c:pt>
                <c:pt idx="1204">
                  <c:v>351.18905472636902</c:v>
                </c:pt>
                <c:pt idx="1205">
                  <c:v>308.50952775476401</c:v>
                </c:pt>
                <c:pt idx="1206">
                  <c:v>383.60927152317902</c:v>
                </c:pt>
                <c:pt idx="1207">
                  <c:v>305.90570719602965</c:v>
                </c:pt>
                <c:pt idx="1208">
                  <c:v>367.65123966942178</c:v>
                </c:pt>
                <c:pt idx="1209">
                  <c:v>362.68290668868696</c:v>
                </c:pt>
                <c:pt idx="1210">
                  <c:v>340.89933993399325</c:v>
                </c:pt>
                <c:pt idx="1211">
                  <c:v>368.0923330585311</c:v>
                </c:pt>
                <c:pt idx="1212">
                  <c:v>367.10296540362441</c:v>
                </c:pt>
                <c:pt idx="1213">
                  <c:v>333.94732510288065</c:v>
                </c:pt>
                <c:pt idx="1214">
                  <c:v>302.43996710526318</c:v>
                </c:pt>
                <c:pt idx="1215">
                  <c:v>356.97124075595724</c:v>
                </c:pt>
                <c:pt idx="1216">
                  <c:v>359.72660098522169</c:v>
                </c:pt>
                <c:pt idx="1217">
                  <c:v>355.83100902378999</c:v>
                </c:pt>
                <c:pt idx="1218">
                  <c:v>347.0122950819673</c:v>
                </c:pt>
                <c:pt idx="1219">
                  <c:v>339.59541359541362</c:v>
                </c:pt>
                <c:pt idx="1220">
                  <c:v>360.45253682487726</c:v>
                </c:pt>
                <c:pt idx="1221">
                  <c:v>363.33851185609007</c:v>
                </c:pt>
                <c:pt idx="1222">
                  <c:v>363.6830065359477</c:v>
                </c:pt>
                <c:pt idx="1223">
                  <c:v>347.20979591836726</c:v>
                </c:pt>
                <c:pt idx="1224">
                  <c:v>353.89477977161363</c:v>
                </c:pt>
                <c:pt idx="1225">
                  <c:v>367.22982885085577</c:v>
                </c:pt>
                <c:pt idx="1226">
                  <c:v>296.57328990227819</c:v>
                </c:pt>
                <c:pt idx="1227">
                  <c:v>351.90561432058564</c:v>
                </c:pt>
                <c:pt idx="1228">
                  <c:v>331.08211382113819</c:v>
                </c:pt>
                <c:pt idx="1229">
                  <c:v>344.16978066612654</c:v>
                </c:pt>
                <c:pt idx="1230">
                  <c:v>344.00730519480538</c:v>
                </c:pt>
                <c:pt idx="1231">
                  <c:v>372.85969180859701</c:v>
                </c:pt>
                <c:pt idx="1232">
                  <c:v>376.27957860615885</c:v>
                </c:pt>
                <c:pt idx="1233">
                  <c:v>383.76599190283395</c:v>
                </c:pt>
                <c:pt idx="1234">
                  <c:v>346.35355987055016</c:v>
                </c:pt>
                <c:pt idx="1235">
                  <c:v>292.00889248181085</c:v>
                </c:pt>
                <c:pt idx="1236">
                  <c:v>330.13408723747983</c:v>
                </c:pt>
                <c:pt idx="1237">
                  <c:v>377.68280871670731</c:v>
                </c:pt>
                <c:pt idx="1238">
                  <c:v>338.08387096774192</c:v>
                </c:pt>
                <c:pt idx="1239">
                  <c:v>375.36422240128923</c:v>
                </c:pt>
                <c:pt idx="1240">
                  <c:v>335.60789049919487</c:v>
                </c:pt>
                <c:pt idx="1241">
                  <c:v>356.53338696701348</c:v>
                </c:pt>
                <c:pt idx="1242">
                  <c:v>361.63022508038586</c:v>
                </c:pt>
                <c:pt idx="1243">
                  <c:v>358.27871485943763</c:v>
                </c:pt>
                <c:pt idx="1244">
                  <c:v>325.66292134831468</c:v>
                </c:pt>
                <c:pt idx="1245">
                  <c:v>357.23496391339216</c:v>
                </c:pt>
                <c:pt idx="1246">
                  <c:v>390.70112179487165</c:v>
                </c:pt>
                <c:pt idx="1247">
                  <c:v>360.09207365892695</c:v>
                </c:pt>
                <c:pt idx="1248">
                  <c:v>348.63679999999869</c:v>
                </c:pt>
                <c:pt idx="1249">
                  <c:v>340.52997601918463</c:v>
                </c:pt>
                <c:pt idx="1250">
                  <c:v>334.73562300319469</c:v>
                </c:pt>
                <c:pt idx="1251">
                  <c:v>387.59856344772396</c:v>
                </c:pt>
                <c:pt idx="1252">
                  <c:v>375.07336523125969</c:v>
                </c:pt>
                <c:pt idx="1253">
                  <c:v>375.30199203187249</c:v>
                </c:pt>
                <c:pt idx="1254">
                  <c:v>351.89888535031872</c:v>
                </c:pt>
                <c:pt idx="1255">
                  <c:v>377.75338106603022</c:v>
                </c:pt>
                <c:pt idx="1256">
                  <c:v>357.10969793322732</c:v>
                </c:pt>
                <c:pt idx="1257">
                  <c:v>360.59888800635434</c:v>
                </c:pt>
                <c:pt idx="1258">
                  <c:v>365.63571428571424</c:v>
                </c:pt>
                <c:pt idx="1259">
                  <c:v>326.27121332275965</c:v>
                </c:pt>
                <c:pt idx="1260">
                  <c:v>363.27892234548329</c:v>
                </c:pt>
                <c:pt idx="1261">
                  <c:v>357.0324623911323</c:v>
                </c:pt>
                <c:pt idx="1262">
                  <c:v>321.97310126582164</c:v>
                </c:pt>
                <c:pt idx="1263">
                  <c:v>388.04426877470479</c:v>
                </c:pt>
                <c:pt idx="1264">
                  <c:v>357.59162717219476</c:v>
                </c:pt>
                <c:pt idx="1265">
                  <c:v>333.90213101815192</c:v>
                </c:pt>
                <c:pt idx="1266">
                  <c:v>298.96608832807453</c:v>
                </c:pt>
                <c:pt idx="1267">
                  <c:v>352.88258471237197</c:v>
                </c:pt>
                <c:pt idx="1268">
                  <c:v>347.28031496062783</c:v>
                </c:pt>
                <c:pt idx="1269">
                  <c:v>360.06294256490952</c:v>
                </c:pt>
                <c:pt idx="1270">
                  <c:v>338.98427672955967</c:v>
                </c:pt>
                <c:pt idx="1271">
                  <c:v>314.13040062843731</c:v>
                </c:pt>
                <c:pt idx="1272">
                  <c:v>347.57064364207224</c:v>
                </c:pt>
                <c:pt idx="1273">
                  <c:v>361.81647058823529</c:v>
                </c:pt>
                <c:pt idx="1274">
                  <c:v>359.1394984326019</c:v>
                </c:pt>
                <c:pt idx="1275">
                  <c:v>339.93265465935787</c:v>
                </c:pt>
                <c:pt idx="1276">
                  <c:v>363.14632237871672</c:v>
                </c:pt>
                <c:pt idx="1277">
                  <c:v>377.87959343236906</c:v>
                </c:pt>
                <c:pt idx="1278">
                  <c:v>375.89765624999899</c:v>
                </c:pt>
                <c:pt idx="1279">
                  <c:v>359.76346604215399</c:v>
                </c:pt>
                <c:pt idx="1280">
                  <c:v>324.49219968798616</c:v>
                </c:pt>
                <c:pt idx="1281">
                  <c:v>349.30553390491025</c:v>
                </c:pt>
                <c:pt idx="1282">
                  <c:v>323.01479750778816</c:v>
                </c:pt>
                <c:pt idx="1283">
                  <c:v>350.84435797665367</c:v>
                </c:pt>
                <c:pt idx="1284">
                  <c:v>325.594867807154</c:v>
                </c:pt>
                <c:pt idx="1285">
                  <c:v>324.91530691530693</c:v>
                </c:pt>
                <c:pt idx="1286">
                  <c:v>346.2771739130435</c:v>
                </c:pt>
                <c:pt idx="1287">
                  <c:v>361.40263770364635</c:v>
                </c:pt>
                <c:pt idx="1288">
                  <c:v>296.85271317829393</c:v>
                </c:pt>
                <c:pt idx="1289">
                  <c:v>338.94345468628899</c:v>
                </c:pt>
                <c:pt idx="1290">
                  <c:v>376.66486068111658</c:v>
                </c:pt>
                <c:pt idx="1291">
                  <c:v>331.71461716937358</c:v>
                </c:pt>
                <c:pt idx="1292">
                  <c:v>382.01391035548664</c:v>
                </c:pt>
                <c:pt idx="1293">
                  <c:v>362.93513513513392</c:v>
                </c:pt>
                <c:pt idx="1294">
                  <c:v>348.27006172839504</c:v>
                </c:pt>
                <c:pt idx="1295">
                  <c:v>371.03777949113208</c:v>
                </c:pt>
                <c:pt idx="1296">
                  <c:v>389.71032357473035</c:v>
                </c:pt>
                <c:pt idx="1297">
                  <c:v>356.04003079291761</c:v>
                </c:pt>
                <c:pt idx="1298">
                  <c:v>342.46769230769229</c:v>
                </c:pt>
                <c:pt idx="1299">
                  <c:v>360.1045349730976</c:v>
                </c:pt>
                <c:pt idx="1300">
                  <c:v>341.27956989247309</c:v>
                </c:pt>
                <c:pt idx="1301">
                  <c:v>363.19570222563317</c:v>
                </c:pt>
                <c:pt idx="1302">
                  <c:v>330.25153374232985</c:v>
                </c:pt>
                <c:pt idx="1303">
                  <c:v>382.75708812260535</c:v>
                </c:pt>
                <c:pt idx="1304">
                  <c:v>313.75114854517392</c:v>
                </c:pt>
                <c:pt idx="1305">
                  <c:v>376.46365723029714</c:v>
                </c:pt>
                <c:pt idx="1306">
                  <c:v>349.33103975535164</c:v>
                </c:pt>
                <c:pt idx="1307">
                  <c:v>356.58823529411723</c:v>
                </c:pt>
                <c:pt idx="1308">
                  <c:v>364.38549618320678</c:v>
                </c:pt>
                <c:pt idx="1309">
                  <c:v>339.79557589626199</c:v>
                </c:pt>
                <c:pt idx="1310">
                  <c:v>345.42987804877907</c:v>
                </c:pt>
                <c:pt idx="1311">
                  <c:v>363.30845392231527</c:v>
                </c:pt>
                <c:pt idx="1312">
                  <c:v>337.34170471841696</c:v>
                </c:pt>
                <c:pt idx="1313">
                  <c:v>356.64030418250951</c:v>
                </c:pt>
                <c:pt idx="1314">
                  <c:v>358.29939209726399</c:v>
                </c:pt>
                <c:pt idx="1315">
                  <c:v>308.59605163249699</c:v>
                </c:pt>
                <c:pt idx="1316">
                  <c:v>353.12291350531132</c:v>
                </c:pt>
                <c:pt idx="1317">
                  <c:v>382.20773313115996</c:v>
                </c:pt>
                <c:pt idx="1318">
                  <c:v>340.38636363636402</c:v>
                </c:pt>
                <c:pt idx="1319">
                  <c:v>380.06056018168056</c:v>
                </c:pt>
                <c:pt idx="1320">
                  <c:v>368.60211800302574</c:v>
                </c:pt>
                <c:pt idx="1321">
                  <c:v>356.79138321995464</c:v>
                </c:pt>
                <c:pt idx="1322">
                  <c:v>339.55740181268879</c:v>
                </c:pt>
                <c:pt idx="1323">
                  <c:v>358.60150943396235</c:v>
                </c:pt>
                <c:pt idx="1324">
                  <c:v>351.41478129713425</c:v>
                </c:pt>
                <c:pt idx="1325">
                  <c:v>355.8590806330094</c:v>
                </c:pt>
                <c:pt idx="1326">
                  <c:v>394.7326807228917</c:v>
                </c:pt>
                <c:pt idx="1327">
                  <c:v>341.38073739653873</c:v>
                </c:pt>
                <c:pt idx="1328">
                  <c:v>322</c:v>
                </c:pt>
                <c:pt idx="1329">
                  <c:v>358.60330578512395</c:v>
                </c:pt>
                <c:pt idx="1330">
                  <c:v>376.21771771771699</c:v>
                </c:pt>
                <c:pt idx="1331">
                  <c:v>376.54238559639907</c:v>
                </c:pt>
                <c:pt idx="1332">
                  <c:v>325.98050974512574</c:v>
                </c:pt>
                <c:pt idx="1333">
                  <c:v>333.63445692883897</c:v>
                </c:pt>
                <c:pt idx="1334">
                  <c:v>372.74026946107699</c:v>
                </c:pt>
                <c:pt idx="1335">
                  <c:v>360.22513089005224</c:v>
                </c:pt>
                <c:pt idx="1336">
                  <c:v>368.01569506726429</c:v>
                </c:pt>
                <c:pt idx="1337">
                  <c:v>349.46527259148621</c:v>
                </c:pt>
                <c:pt idx="1338">
                  <c:v>367.04328358208954</c:v>
                </c:pt>
                <c:pt idx="1339">
                  <c:v>334.51677852348899</c:v>
                </c:pt>
                <c:pt idx="1340">
                  <c:v>363.72578241430705</c:v>
                </c:pt>
                <c:pt idx="1341">
                  <c:v>331.56142963514532</c:v>
                </c:pt>
                <c:pt idx="1342">
                  <c:v>294.94717261904771</c:v>
                </c:pt>
                <c:pt idx="1343">
                  <c:v>348.84907063197147</c:v>
                </c:pt>
                <c:pt idx="1344">
                  <c:v>339.89598811292717</c:v>
                </c:pt>
                <c:pt idx="1345">
                  <c:v>371.1299183370453</c:v>
                </c:pt>
                <c:pt idx="1346">
                  <c:v>362.02522255192866</c:v>
                </c:pt>
                <c:pt idx="1347">
                  <c:v>347.83839881393635</c:v>
                </c:pt>
                <c:pt idx="1348">
                  <c:v>336.43851851851605</c:v>
                </c:pt>
                <c:pt idx="1349">
                  <c:v>356.08216136195409</c:v>
                </c:pt>
                <c:pt idx="1350">
                  <c:v>343.26479289940931</c:v>
                </c:pt>
                <c:pt idx="1351">
                  <c:v>354.61345158906232</c:v>
                </c:pt>
                <c:pt idx="1352">
                  <c:v>358.04357459379702</c:v>
                </c:pt>
                <c:pt idx="1353">
                  <c:v>387.36236162361774</c:v>
                </c:pt>
                <c:pt idx="1354">
                  <c:v>367.66371681415927</c:v>
                </c:pt>
                <c:pt idx="1355">
                  <c:v>353.66838614591012</c:v>
                </c:pt>
                <c:pt idx="1356">
                  <c:v>358.08689248895399</c:v>
                </c:pt>
                <c:pt idx="1357">
                  <c:v>354.44370860927154</c:v>
                </c:pt>
                <c:pt idx="1358">
                  <c:v>349.54264705882372</c:v>
                </c:pt>
                <c:pt idx="1359">
                  <c:v>372.08963997060869</c:v>
                </c:pt>
                <c:pt idx="1360">
                  <c:v>369.07415565345082</c:v>
                </c:pt>
                <c:pt idx="1361">
                  <c:v>346.07190022010269</c:v>
                </c:pt>
                <c:pt idx="1362">
                  <c:v>369.53225806451616</c:v>
                </c:pt>
                <c:pt idx="1363">
                  <c:v>333.89304029304031</c:v>
                </c:pt>
                <c:pt idx="1364">
                  <c:v>365.85578330893202</c:v>
                </c:pt>
                <c:pt idx="1365">
                  <c:v>351.59473299195321</c:v>
                </c:pt>
                <c:pt idx="1366">
                  <c:v>365.10818713450402</c:v>
                </c:pt>
                <c:pt idx="1367">
                  <c:v>337.69685902118329</c:v>
                </c:pt>
                <c:pt idx="1368">
                  <c:v>376.96204379562045</c:v>
                </c:pt>
                <c:pt idx="1369">
                  <c:v>340.18307804522169</c:v>
                </c:pt>
                <c:pt idx="1370">
                  <c:v>354.04883381924202</c:v>
                </c:pt>
                <c:pt idx="1371">
                  <c:v>326.4013109978132</c:v>
                </c:pt>
                <c:pt idx="1372">
                  <c:v>374.95633187772899</c:v>
                </c:pt>
                <c:pt idx="1373">
                  <c:v>334.59272727272725</c:v>
                </c:pt>
                <c:pt idx="1374">
                  <c:v>351.4781976744186</c:v>
                </c:pt>
                <c:pt idx="1375">
                  <c:v>349.84676833696471</c:v>
                </c:pt>
                <c:pt idx="1376">
                  <c:v>348.1386066763427</c:v>
                </c:pt>
                <c:pt idx="1377">
                  <c:v>328.43727338651195</c:v>
                </c:pt>
                <c:pt idx="1378">
                  <c:v>356.12463768115941</c:v>
                </c:pt>
                <c:pt idx="1379">
                  <c:v>370.56263577118023</c:v>
                </c:pt>
                <c:pt idx="1380">
                  <c:v>345.70405209840811</c:v>
                </c:pt>
                <c:pt idx="1381">
                  <c:v>350.01084598698469</c:v>
                </c:pt>
                <c:pt idx="1382">
                  <c:v>328.13150289017329</c:v>
                </c:pt>
                <c:pt idx="1383">
                  <c:v>348.37833935017835</c:v>
                </c:pt>
                <c:pt idx="1384">
                  <c:v>366.09235209235209</c:v>
                </c:pt>
                <c:pt idx="1385">
                  <c:v>351.13049747656811</c:v>
                </c:pt>
                <c:pt idx="1386">
                  <c:v>307.31340057636902</c:v>
                </c:pt>
                <c:pt idx="1387">
                  <c:v>342.69258459323271</c:v>
                </c:pt>
                <c:pt idx="1388">
                  <c:v>351.52805755395684</c:v>
                </c:pt>
                <c:pt idx="1389">
                  <c:v>339.82099209202011</c:v>
                </c:pt>
                <c:pt idx="1390">
                  <c:v>382.12212643678168</c:v>
                </c:pt>
                <c:pt idx="1391">
                  <c:v>345.06604450825529</c:v>
                </c:pt>
                <c:pt idx="1392">
                  <c:v>369.27044476327114</c:v>
                </c:pt>
                <c:pt idx="1393">
                  <c:v>375.09964157706202</c:v>
                </c:pt>
                <c:pt idx="1394">
                  <c:v>375.62392550143267</c:v>
                </c:pt>
                <c:pt idx="1395">
                  <c:v>354.43307086614169</c:v>
                </c:pt>
                <c:pt idx="1396">
                  <c:v>345.85622317596705</c:v>
                </c:pt>
                <c:pt idx="1397">
                  <c:v>357.08506075768264</c:v>
                </c:pt>
                <c:pt idx="1398">
                  <c:v>373.43285714285713</c:v>
                </c:pt>
                <c:pt idx="1399">
                  <c:v>363.84154175588867</c:v>
                </c:pt>
                <c:pt idx="1400">
                  <c:v>348.70542082738945</c:v>
                </c:pt>
                <c:pt idx="1401">
                  <c:v>334.8168210976479</c:v>
                </c:pt>
                <c:pt idx="1402">
                  <c:v>331.89886039886164</c:v>
                </c:pt>
                <c:pt idx="1403">
                  <c:v>320.37153024910873</c:v>
                </c:pt>
                <c:pt idx="1404">
                  <c:v>376.57183499288669</c:v>
                </c:pt>
                <c:pt idx="1405">
                  <c:v>349.45415778251464</c:v>
                </c:pt>
                <c:pt idx="1406">
                  <c:v>373.48650568181819</c:v>
                </c:pt>
                <c:pt idx="1407">
                  <c:v>372.86089425124203</c:v>
                </c:pt>
                <c:pt idx="1408">
                  <c:v>371.59503546099114</c:v>
                </c:pt>
                <c:pt idx="1409">
                  <c:v>368.79447200566966</c:v>
                </c:pt>
                <c:pt idx="1410">
                  <c:v>346.88385269121812</c:v>
                </c:pt>
                <c:pt idx="1411">
                  <c:v>377.00070771408349</c:v>
                </c:pt>
                <c:pt idx="1412">
                  <c:v>329.43776520509169</c:v>
                </c:pt>
                <c:pt idx="1413">
                  <c:v>322.44240282685683</c:v>
                </c:pt>
                <c:pt idx="1414">
                  <c:v>374.09392655367111</c:v>
                </c:pt>
                <c:pt idx="1415">
                  <c:v>326.87438249823566</c:v>
                </c:pt>
                <c:pt idx="1416">
                  <c:v>375.3434414668547</c:v>
                </c:pt>
                <c:pt idx="1417">
                  <c:v>349.90979563072722</c:v>
                </c:pt>
                <c:pt idx="1418">
                  <c:v>335.47394366197165</c:v>
                </c:pt>
                <c:pt idx="1419">
                  <c:v>346.80788177340037</c:v>
                </c:pt>
                <c:pt idx="1420">
                  <c:v>373.443741209564</c:v>
                </c:pt>
                <c:pt idx="1421">
                  <c:v>373.47013352073083</c:v>
                </c:pt>
                <c:pt idx="1422">
                  <c:v>354.65098314606888</c:v>
                </c:pt>
                <c:pt idx="1423">
                  <c:v>339.08070175438593</c:v>
                </c:pt>
                <c:pt idx="1424">
                  <c:v>343.99719495090994</c:v>
                </c:pt>
                <c:pt idx="1425">
                  <c:v>368.33496846531182</c:v>
                </c:pt>
                <c:pt idx="1426">
                  <c:v>355.87184873949582</c:v>
                </c:pt>
                <c:pt idx="1427">
                  <c:v>370.90132960111833</c:v>
                </c:pt>
                <c:pt idx="1428">
                  <c:v>377.47692307692199</c:v>
                </c:pt>
                <c:pt idx="1429">
                  <c:v>373.33682739343232</c:v>
                </c:pt>
                <c:pt idx="1430">
                  <c:v>368.13198324022329</c:v>
                </c:pt>
                <c:pt idx="1431">
                  <c:v>345.08164689462672</c:v>
                </c:pt>
                <c:pt idx="1432">
                  <c:v>371.42608089260699</c:v>
                </c:pt>
                <c:pt idx="1433">
                  <c:v>367.92473867595817</c:v>
                </c:pt>
                <c:pt idx="1434">
                  <c:v>380.28481894150275</c:v>
                </c:pt>
                <c:pt idx="1435">
                  <c:v>332.52331245650441</c:v>
                </c:pt>
                <c:pt idx="1436">
                  <c:v>370.85535465924897</c:v>
                </c:pt>
                <c:pt idx="1437">
                  <c:v>346.88325225851145</c:v>
                </c:pt>
                <c:pt idx="1438">
                  <c:v>367.03888888888889</c:v>
                </c:pt>
                <c:pt idx="1439">
                  <c:v>341.61415683553088</c:v>
                </c:pt>
                <c:pt idx="1440">
                  <c:v>339.91608876560167</c:v>
                </c:pt>
                <c:pt idx="1441">
                  <c:v>322.20720720720669</c:v>
                </c:pt>
                <c:pt idx="1442">
                  <c:v>326.01454293628763</c:v>
                </c:pt>
                <c:pt idx="1443">
                  <c:v>328.72249134948095</c:v>
                </c:pt>
                <c:pt idx="1444">
                  <c:v>335.25656984785616</c:v>
                </c:pt>
                <c:pt idx="1445">
                  <c:v>341.89219073946202</c:v>
                </c:pt>
                <c:pt idx="1446">
                  <c:v>348.57527624309364</c:v>
                </c:pt>
                <c:pt idx="1447">
                  <c:v>332.95652173913044</c:v>
                </c:pt>
                <c:pt idx="1448">
                  <c:v>350.19241379310347</c:v>
                </c:pt>
                <c:pt idx="1449">
                  <c:v>337.49552033080636</c:v>
                </c:pt>
                <c:pt idx="1450">
                  <c:v>372.33953168044076</c:v>
                </c:pt>
                <c:pt idx="1451">
                  <c:v>332.1782518926359</c:v>
                </c:pt>
                <c:pt idx="1452">
                  <c:v>338.27028885832186</c:v>
                </c:pt>
                <c:pt idx="1453">
                  <c:v>372.65292096219929</c:v>
                </c:pt>
                <c:pt idx="1454">
                  <c:v>375.97733516483515</c:v>
                </c:pt>
                <c:pt idx="1455">
                  <c:v>339.57927247769277</c:v>
                </c:pt>
                <c:pt idx="1456">
                  <c:v>341.40329218106996</c:v>
                </c:pt>
                <c:pt idx="1457">
                  <c:v>373.3241946538725</c:v>
                </c:pt>
                <c:pt idx="1458">
                  <c:v>341.64520547945278</c:v>
                </c:pt>
                <c:pt idx="1459">
                  <c:v>350.00205338809025</c:v>
                </c:pt>
                <c:pt idx="1460">
                  <c:v>340.0287277701762</c:v>
                </c:pt>
                <c:pt idx="1461">
                  <c:v>336.6322624743691</c:v>
                </c:pt>
                <c:pt idx="1462">
                  <c:v>333.88524590163894</c:v>
                </c:pt>
                <c:pt idx="1463">
                  <c:v>335.29897610921381</c:v>
                </c:pt>
                <c:pt idx="1464">
                  <c:v>349.80900409276978</c:v>
                </c:pt>
                <c:pt idx="1465">
                  <c:v>345.64212678936781</c:v>
                </c:pt>
                <c:pt idx="1466">
                  <c:v>364.54972752043733</c:v>
                </c:pt>
                <c:pt idx="1467">
                  <c:v>345.12389380530976</c:v>
                </c:pt>
                <c:pt idx="1468">
                  <c:v>368.36190476190399</c:v>
                </c:pt>
                <c:pt idx="1469">
                  <c:v>373.05778382053177</c:v>
                </c:pt>
                <c:pt idx="1470">
                  <c:v>336.90624999999881</c:v>
                </c:pt>
                <c:pt idx="1471">
                  <c:v>345.34623217922632</c:v>
                </c:pt>
                <c:pt idx="1472">
                  <c:v>343.62008141112631</c:v>
                </c:pt>
                <c:pt idx="1473">
                  <c:v>368.81830508474576</c:v>
                </c:pt>
                <c:pt idx="1474">
                  <c:v>333.94376693766924</c:v>
                </c:pt>
                <c:pt idx="1475">
                  <c:v>351.66892349356908</c:v>
                </c:pt>
                <c:pt idx="1476">
                  <c:v>349.08457374830829</c:v>
                </c:pt>
                <c:pt idx="1477">
                  <c:v>331.60311020960103</c:v>
                </c:pt>
                <c:pt idx="1478">
                  <c:v>330.27364864864865</c:v>
                </c:pt>
                <c:pt idx="1479">
                  <c:v>335.42268737339708</c:v>
                </c:pt>
                <c:pt idx="1480">
                  <c:v>370.85087719298247</c:v>
                </c:pt>
                <c:pt idx="1481">
                  <c:v>316.70532703978421</c:v>
                </c:pt>
                <c:pt idx="1482">
                  <c:v>348.9427223719677</c:v>
                </c:pt>
                <c:pt idx="1483">
                  <c:v>363.06397306397304</c:v>
                </c:pt>
                <c:pt idx="1484">
                  <c:v>339.328398384926</c:v>
                </c:pt>
                <c:pt idx="1485">
                  <c:v>331.25622057834568</c:v>
                </c:pt>
                <c:pt idx="1486">
                  <c:v>344.9032258064517</c:v>
                </c:pt>
                <c:pt idx="1487">
                  <c:v>373.91403626595024</c:v>
                </c:pt>
                <c:pt idx="1488">
                  <c:v>350.2208053691275</c:v>
                </c:pt>
                <c:pt idx="1489">
                  <c:v>344.43796109993292</c:v>
                </c:pt>
                <c:pt idx="1490">
                  <c:v>343.69034852546918</c:v>
                </c:pt>
                <c:pt idx="1491">
                  <c:v>335.30140656396532</c:v>
                </c:pt>
                <c:pt idx="1492">
                  <c:v>320.38018741633198</c:v>
                </c:pt>
                <c:pt idx="1493">
                  <c:v>341.30769230769226</c:v>
                </c:pt>
                <c:pt idx="1494">
                  <c:v>351.88636363636402</c:v>
                </c:pt>
                <c:pt idx="1495">
                  <c:v>373.01402805611224</c:v>
                </c:pt>
                <c:pt idx="1496">
                  <c:v>344.01668891855809</c:v>
                </c:pt>
                <c:pt idx="1497">
                  <c:v>366.38492328218814</c:v>
                </c:pt>
                <c:pt idx="1498">
                  <c:v>336.41733333333332</c:v>
                </c:pt>
                <c:pt idx="1499">
                  <c:v>339.92604930046633</c:v>
                </c:pt>
                <c:pt idx="1500">
                  <c:v>343.7942743009321</c:v>
                </c:pt>
                <c:pt idx="1501">
                  <c:v>344.36061210911532</c:v>
                </c:pt>
                <c:pt idx="1502">
                  <c:v>338.94215425531894</c:v>
                </c:pt>
                <c:pt idx="1503">
                  <c:v>335.33488372093177</c:v>
                </c:pt>
                <c:pt idx="1504">
                  <c:v>377.55179282868397</c:v>
                </c:pt>
                <c:pt idx="1505">
                  <c:v>329.51957531519565</c:v>
                </c:pt>
                <c:pt idx="1506">
                  <c:v>341.40716180371402</c:v>
                </c:pt>
                <c:pt idx="1507">
                  <c:v>374.25646123260429</c:v>
                </c:pt>
                <c:pt idx="1508">
                  <c:v>326.5370860927153</c:v>
                </c:pt>
                <c:pt idx="1509">
                  <c:v>342.04169424222363</c:v>
                </c:pt>
                <c:pt idx="1510">
                  <c:v>344.73148148148124</c:v>
                </c:pt>
                <c:pt idx="1511">
                  <c:v>376.75346992729669</c:v>
                </c:pt>
                <c:pt idx="1512">
                  <c:v>341.27278731836202</c:v>
                </c:pt>
                <c:pt idx="1513">
                  <c:v>333.91485148514852</c:v>
                </c:pt>
                <c:pt idx="1514">
                  <c:v>347.05606860158309</c:v>
                </c:pt>
                <c:pt idx="1515">
                  <c:v>338.82465392221394</c:v>
                </c:pt>
                <c:pt idx="1516">
                  <c:v>335.51778656126464</c:v>
                </c:pt>
                <c:pt idx="1517">
                  <c:v>335.36866359447032</c:v>
                </c:pt>
                <c:pt idx="1518">
                  <c:v>340.35592105263157</c:v>
                </c:pt>
                <c:pt idx="1519">
                  <c:v>361.24194608809893</c:v>
                </c:pt>
                <c:pt idx="1520">
                  <c:v>375.61826544020892</c:v>
                </c:pt>
                <c:pt idx="1521">
                  <c:v>343.89757058437294</c:v>
                </c:pt>
                <c:pt idx="1522">
                  <c:v>335.41732283464574</c:v>
                </c:pt>
                <c:pt idx="1523">
                  <c:v>372.62622950819554</c:v>
                </c:pt>
                <c:pt idx="1524">
                  <c:v>326.55373525556899</c:v>
                </c:pt>
                <c:pt idx="1525">
                  <c:v>345.73280943025543</c:v>
                </c:pt>
                <c:pt idx="1526">
                  <c:v>337.94568062827227</c:v>
                </c:pt>
                <c:pt idx="1527">
                  <c:v>346.32701111837804</c:v>
                </c:pt>
                <c:pt idx="1528">
                  <c:v>347.65947712418426</c:v>
                </c:pt>
                <c:pt idx="1529">
                  <c:v>343.45460483344414</c:v>
                </c:pt>
                <c:pt idx="1530">
                  <c:v>333.99608355091323</c:v>
                </c:pt>
                <c:pt idx="1531">
                  <c:v>339.10045662100458</c:v>
                </c:pt>
                <c:pt idx="1532">
                  <c:v>376.78617992177107</c:v>
                </c:pt>
                <c:pt idx="1533">
                  <c:v>356.00521172638429</c:v>
                </c:pt>
                <c:pt idx="1534">
                  <c:v>343.27083333333468</c:v>
                </c:pt>
                <c:pt idx="1535">
                  <c:v>344.25309043591415</c:v>
                </c:pt>
                <c:pt idx="1536">
                  <c:v>337.52015604681276</c:v>
                </c:pt>
                <c:pt idx="1537">
                  <c:v>341.54385964912279</c:v>
                </c:pt>
                <c:pt idx="1538">
                  <c:v>338.29090909090894</c:v>
                </c:pt>
              </c:numCache>
            </c:numRef>
          </c:val>
          <c:smooth val="0"/>
        </c:ser>
        <c:ser>
          <c:idx val="1"/>
          <c:order val="1"/>
          <c:tx>
            <c:v>System with definite time of change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rgbClr val="0070C0"/>
                </a:solidFill>
                <a:prstDash val="dash"/>
              </a:ln>
            </c:spPr>
            <c:trendlineType val="movingAvg"/>
            <c:period val="20"/>
            <c:dispRSqr val="0"/>
            <c:dispEq val="0"/>
          </c:trendline>
          <c:cat>
            <c:numRef>
              <c:f>Sheet2!$A$1:$A$1539</c:f>
              <c:numCache>
                <c:formatCode>General</c:formatCode>
                <c:ptCount val="153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  <c:pt idx="1515">
                  <c:v>1517</c:v>
                </c:pt>
                <c:pt idx="1516">
                  <c:v>1518</c:v>
                </c:pt>
                <c:pt idx="1517">
                  <c:v>1519</c:v>
                </c:pt>
                <c:pt idx="1518">
                  <c:v>1520</c:v>
                </c:pt>
                <c:pt idx="1519">
                  <c:v>1521</c:v>
                </c:pt>
                <c:pt idx="1520">
                  <c:v>1522</c:v>
                </c:pt>
                <c:pt idx="1521">
                  <c:v>1523</c:v>
                </c:pt>
                <c:pt idx="1522">
                  <c:v>1524</c:v>
                </c:pt>
                <c:pt idx="1523">
                  <c:v>1525</c:v>
                </c:pt>
                <c:pt idx="1524">
                  <c:v>1526</c:v>
                </c:pt>
                <c:pt idx="1525">
                  <c:v>1527</c:v>
                </c:pt>
                <c:pt idx="1526">
                  <c:v>1528</c:v>
                </c:pt>
                <c:pt idx="1527">
                  <c:v>1529</c:v>
                </c:pt>
                <c:pt idx="1528">
                  <c:v>1530</c:v>
                </c:pt>
                <c:pt idx="1529">
                  <c:v>1531</c:v>
                </c:pt>
                <c:pt idx="1530">
                  <c:v>1532</c:v>
                </c:pt>
                <c:pt idx="1531">
                  <c:v>1533</c:v>
                </c:pt>
                <c:pt idx="1532">
                  <c:v>1534</c:v>
                </c:pt>
                <c:pt idx="1533">
                  <c:v>1535</c:v>
                </c:pt>
                <c:pt idx="1534">
                  <c:v>1536</c:v>
                </c:pt>
                <c:pt idx="1535">
                  <c:v>1537</c:v>
                </c:pt>
                <c:pt idx="1536">
                  <c:v>1538</c:v>
                </c:pt>
                <c:pt idx="1537">
                  <c:v>1539</c:v>
                </c:pt>
                <c:pt idx="1538">
                  <c:v>1540</c:v>
                </c:pt>
              </c:numCache>
            </c:numRef>
          </c:cat>
          <c:val>
            <c:numRef>
              <c:f>Sheet2!$G$1:$G$1539</c:f>
              <c:numCache>
                <c:formatCode>General</c:formatCode>
                <c:ptCount val="1539"/>
                <c:pt idx="0">
                  <c:v>137.5</c:v>
                </c:pt>
                <c:pt idx="1">
                  <c:v>231</c:v>
                </c:pt>
                <c:pt idx="2">
                  <c:v>152.75</c:v>
                </c:pt>
                <c:pt idx="3">
                  <c:v>167</c:v>
                </c:pt>
                <c:pt idx="4">
                  <c:v>146.66666666666652</c:v>
                </c:pt>
                <c:pt idx="5">
                  <c:v>265.71428571428567</c:v>
                </c:pt>
                <c:pt idx="6">
                  <c:v>215.125</c:v>
                </c:pt>
                <c:pt idx="7">
                  <c:v>158.66666666666652</c:v>
                </c:pt>
                <c:pt idx="8">
                  <c:v>184.4</c:v>
                </c:pt>
                <c:pt idx="9">
                  <c:v>151.36363636363697</c:v>
                </c:pt>
                <c:pt idx="10">
                  <c:v>189.66666666666652</c:v>
                </c:pt>
                <c:pt idx="11">
                  <c:v>169</c:v>
                </c:pt>
                <c:pt idx="12">
                  <c:v>200.57142857142861</c:v>
                </c:pt>
                <c:pt idx="13">
                  <c:v>202.26666666666614</c:v>
                </c:pt>
                <c:pt idx="14">
                  <c:v>176.25</c:v>
                </c:pt>
                <c:pt idx="15">
                  <c:v>198.70588235294119</c:v>
                </c:pt>
                <c:pt idx="16">
                  <c:v>173.83333333333388</c:v>
                </c:pt>
                <c:pt idx="17">
                  <c:v>197.4736842105257</c:v>
                </c:pt>
                <c:pt idx="18">
                  <c:v>179.35000000000053</c:v>
                </c:pt>
                <c:pt idx="19">
                  <c:v>182</c:v>
                </c:pt>
                <c:pt idx="20">
                  <c:v>171.40909090909091</c:v>
                </c:pt>
                <c:pt idx="21">
                  <c:v>155.78260869565219</c:v>
                </c:pt>
                <c:pt idx="22">
                  <c:v>181.66666666666652</c:v>
                </c:pt>
                <c:pt idx="23">
                  <c:v>198.4</c:v>
                </c:pt>
                <c:pt idx="24">
                  <c:v>186.34615384615378</c:v>
                </c:pt>
                <c:pt idx="25">
                  <c:v>167.44444444444446</c:v>
                </c:pt>
                <c:pt idx="26">
                  <c:v>176.35714285714391</c:v>
                </c:pt>
                <c:pt idx="27">
                  <c:v>158.62068965517238</c:v>
                </c:pt>
                <c:pt idx="28">
                  <c:v>183.46666666666658</c:v>
                </c:pt>
                <c:pt idx="29">
                  <c:v>166.16129032258064</c:v>
                </c:pt>
                <c:pt idx="30">
                  <c:v>186.1875</c:v>
                </c:pt>
                <c:pt idx="31">
                  <c:v>189.09090909090909</c:v>
                </c:pt>
                <c:pt idx="32">
                  <c:v>184.08823529411711</c:v>
                </c:pt>
                <c:pt idx="33">
                  <c:v>169.6</c:v>
                </c:pt>
                <c:pt idx="34">
                  <c:v>183.5</c:v>
                </c:pt>
                <c:pt idx="35">
                  <c:v>204.54054054054055</c:v>
                </c:pt>
                <c:pt idx="36">
                  <c:v>169.26315789473631</c:v>
                </c:pt>
                <c:pt idx="37">
                  <c:v>158.10256410256412</c:v>
                </c:pt>
                <c:pt idx="38">
                  <c:v>184.625</c:v>
                </c:pt>
                <c:pt idx="39">
                  <c:v>184.14634146341464</c:v>
                </c:pt>
                <c:pt idx="40">
                  <c:v>197</c:v>
                </c:pt>
                <c:pt idx="41">
                  <c:v>194.79069767441806</c:v>
                </c:pt>
                <c:pt idx="42">
                  <c:v>197.27272727272728</c:v>
                </c:pt>
                <c:pt idx="43">
                  <c:v>180.4</c:v>
                </c:pt>
                <c:pt idx="44">
                  <c:v>184.19565217391232</c:v>
                </c:pt>
                <c:pt idx="45">
                  <c:v>180.42553191489361</c:v>
                </c:pt>
                <c:pt idx="46">
                  <c:v>190.85416666666666</c:v>
                </c:pt>
                <c:pt idx="47">
                  <c:v>216.53061224489721</c:v>
                </c:pt>
                <c:pt idx="48">
                  <c:v>190.34</c:v>
                </c:pt>
                <c:pt idx="49">
                  <c:v>174.41176470588158</c:v>
                </c:pt>
                <c:pt idx="50">
                  <c:v>177.15384615384616</c:v>
                </c:pt>
                <c:pt idx="51">
                  <c:v>159.9245283018868</c:v>
                </c:pt>
                <c:pt idx="52">
                  <c:v>176.96296296296296</c:v>
                </c:pt>
                <c:pt idx="53">
                  <c:v>186.8</c:v>
                </c:pt>
                <c:pt idx="54">
                  <c:v>196.32142857142961</c:v>
                </c:pt>
                <c:pt idx="55">
                  <c:v>188.49122807017599</c:v>
                </c:pt>
                <c:pt idx="56">
                  <c:v>186.41379310344732</c:v>
                </c:pt>
                <c:pt idx="57">
                  <c:v>169.69491525423715</c:v>
                </c:pt>
                <c:pt idx="58">
                  <c:v>196.35000000000053</c:v>
                </c:pt>
                <c:pt idx="59">
                  <c:v>189.70491803278688</c:v>
                </c:pt>
                <c:pt idx="60">
                  <c:v>176.20967741935431</c:v>
                </c:pt>
                <c:pt idx="61">
                  <c:v>204.36507936507991</c:v>
                </c:pt>
                <c:pt idx="62">
                  <c:v>197.40625</c:v>
                </c:pt>
                <c:pt idx="63">
                  <c:v>210.50769230769285</c:v>
                </c:pt>
                <c:pt idx="64">
                  <c:v>186.75757575757575</c:v>
                </c:pt>
                <c:pt idx="65">
                  <c:v>186.80597014925374</c:v>
                </c:pt>
                <c:pt idx="66">
                  <c:v>181.20588235294119</c:v>
                </c:pt>
                <c:pt idx="67">
                  <c:v>183.91304347826085</c:v>
                </c:pt>
                <c:pt idx="68">
                  <c:v>176.2</c:v>
                </c:pt>
                <c:pt idx="69">
                  <c:v>176.43661971830986</c:v>
                </c:pt>
                <c:pt idx="70">
                  <c:v>169.375</c:v>
                </c:pt>
                <c:pt idx="71">
                  <c:v>183.71232876712341</c:v>
                </c:pt>
                <c:pt idx="72">
                  <c:v>184.47297297297297</c:v>
                </c:pt>
                <c:pt idx="73">
                  <c:v>197.4</c:v>
                </c:pt>
                <c:pt idx="74">
                  <c:v>184.30263157894737</c:v>
                </c:pt>
                <c:pt idx="75">
                  <c:v>183.07792207792207</c:v>
                </c:pt>
                <c:pt idx="76">
                  <c:v>184.96153846153845</c:v>
                </c:pt>
                <c:pt idx="77">
                  <c:v>200.78481012658165</c:v>
                </c:pt>
                <c:pt idx="78">
                  <c:v>197.67499999999998</c:v>
                </c:pt>
                <c:pt idx="79">
                  <c:v>198.35802469135749</c:v>
                </c:pt>
                <c:pt idx="80">
                  <c:v>185.26829268292684</c:v>
                </c:pt>
                <c:pt idx="81">
                  <c:v>193.38554216867487</c:v>
                </c:pt>
                <c:pt idx="82">
                  <c:v>205.47619047619048</c:v>
                </c:pt>
                <c:pt idx="83">
                  <c:v>196.55294117647114</c:v>
                </c:pt>
                <c:pt idx="84">
                  <c:v>202.67441860465115</c:v>
                </c:pt>
                <c:pt idx="85">
                  <c:v>185.91954022988415</c:v>
                </c:pt>
                <c:pt idx="86">
                  <c:v>200.05681818181819</c:v>
                </c:pt>
                <c:pt idx="87">
                  <c:v>190.75280898876463</c:v>
                </c:pt>
                <c:pt idx="88">
                  <c:v>198.3111111111111</c:v>
                </c:pt>
                <c:pt idx="89">
                  <c:v>191.01098901098956</c:v>
                </c:pt>
                <c:pt idx="90">
                  <c:v>180.91304347826085</c:v>
                </c:pt>
                <c:pt idx="91">
                  <c:v>197.19354838709731</c:v>
                </c:pt>
                <c:pt idx="92">
                  <c:v>201.77659574468009</c:v>
                </c:pt>
                <c:pt idx="93">
                  <c:v>190.01052631579017</c:v>
                </c:pt>
                <c:pt idx="94">
                  <c:v>190.95833333333442</c:v>
                </c:pt>
                <c:pt idx="95">
                  <c:v>184.6185567010304</c:v>
                </c:pt>
                <c:pt idx="96">
                  <c:v>200.16326530612173</c:v>
                </c:pt>
                <c:pt idx="97">
                  <c:v>175.28282828282829</c:v>
                </c:pt>
                <c:pt idx="98">
                  <c:v>187.46</c:v>
                </c:pt>
                <c:pt idx="99">
                  <c:v>193.72277227722773</c:v>
                </c:pt>
                <c:pt idx="100">
                  <c:v>197.07843137254969</c:v>
                </c:pt>
                <c:pt idx="101">
                  <c:v>185.40776699029126</c:v>
                </c:pt>
                <c:pt idx="102">
                  <c:v>181.20192307692307</c:v>
                </c:pt>
                <c:pt idx="103">
                  <c:v>185.98095238095237</c:v>
                </c:pt>
                <c:pt idx="104">
                  <c:v>202.51886792452777</c:v>
                </c:pt>
                <c:pt idx="105">
                  <c:v>187.12149532710279</c:v>
                </c:pt>
                <c:pt idx="106">
                  <c:v>198.68518518518519</c:v>
                </c:pt>
                <c:pt idx="107">
                  <c:v>174.12844036697305</c:v>
                </c:pt>
                <c:pt idx="108">
                  <c:v>192.49090909090921</c:v>
                </c:pt>
                <c:pt idx="109">
                  <c:v>207.73873873873873</c:v>
                </c:pt>
                <c:pt idx="110">
                  <c:v>194.73214285714286</c:v>
                </c:pt>
                <c:pt idx="111">
                  <c:v>189.86725663716814</c:v>
                </c:pt>
                <c:pt idx="112">
                  <c:v>195.89473684210586</c:v>
                </c:pt>
                <c:pt idx="113">
                  <c:v>207.39130434782686</c:v>
                </c:pt>
                <c:pt idx="114">
                  <c:v>196.99137931034537</c:v>
                </c:pt>
                <c:pt idx="115">
                  <c:v>195.76923076923075</c:v>
                </c:pt>
                <c:pt idx="116">
                  <c:v>198.02542372881356</c:v>
                </c:pt>
                <c:pt idx="117">
                  <c:v>198.94957983193223</c:v>
                </c:pt>
                <c:pt idx="118">
                  <c:v>201.10833333333403</c:v>
                </c:pt>
                <c:pt idx="119">
                  <c:v>200.59504132231407</c:v>
                </c:pt>
                <c:pt idx="120">
                  <c:v>187.92622950819725</c:v>
                </c:pt>
                <c:pt idx="121">
                  <c:v>205.32520325203308</c:v>
                </c:pt>
                <c:pt idx="122">
                  <c:v>202.41935483870958</c:v>
                </c:pt>
                <c:pt idx="123">
                  <c:v>213.26399999999998</c:v>
                </c:pt>
                <c:pt idx="124">
                  <c:v>205.17460317460225</c:v>
                </c:pt>
                <c:pt idx="125">
                  <c:v>188.62992125984175</c:v>
                </c:pt>
                <c:pt idx="126">
                  <c:v>214.1875</c:v>
                </c:pt>
                <c:pt idx="127">
                  <c:v>202.44961240310019</c:v>
                </c:pt>
                <c:pt idx="128">
                  <c:v>189.10769230769247</c:v>
                </c:pt>
                <c:pt idx="129">
                  <c:v>186.6641221374046</c:v>
                </c:pt>
                <c:pt idx="130">
                  <c:v>208.4848484848485</c:v>
                </c:pt>
                <c:pt idx="131">
                  <c:v>195.06766917293234</c:v>
                </c:pt>
                <c:pt idx="132">
                  <c:v>193.31343283582089</c:v>
                </c:pt>
                <c:pt idx="133">
                  <c:v>204.43703703703781</c:v>
                </c:pt>
                <c:pt idx="134">
                  <c:v>181.73529411764702</c:v>
                </c:pt>
                <c:pt idx="135">
                  <c:v>191.97080291970798</c:v>
                </c:pt>
                <c:pt idx="136">
                  <c:v>187.42028985507335</c:v>
                </c:pt>
                <c:pt idx="137">
                  <c:v>204.38848920863447</c:v>
                </c:pt>
                <c:pt idx="138">
                  <c:v>193.85000000000053</c:v>
                </c:pt>
                <c:pt idx="139">
                  <c:v>178.91489361702128</c:v>
                </c:pt>
                <c:pt idx="140">
                  <c:v>187.07042253521126</c:v>
                </c:pt>
                <c:pt idx="141">
                  <c:v>208.89510489510491</c:v>
                </c:pt>
                <c:pt idx="142">
                  <c:v>202.80555555555532</c:v>
                </c:pt>
                <c:pt idx="143">
                  <c:v>201.51034482758621</c:v>
                </c:pt>
                <c:pt idx="144">
                  <c:v>212.02739726027451</c:v>
                </c:pt>
                <c:pt idx="145">
                  <c:v>191.49659863945578</c:v>
                </c:pt>
                <c:pt idx="146">
                  <c:v>204.55405405405398</c:v>
                </c:pt>
                <c:pt idx="147">
                  <c:v>205.72483221476492</c:v>
                </c:pt>
                <c:pt idx="148">
                  <c:v>198.88666666666666</c:v>
                </c:pt>
                <c:pt idx="149">
                  <c:v>189.66225165562983</c:v>
                </c:pt>
                <c:pt idx="150">
                  <c:v>228.53947368421052</c:v>
                </c:pt>
                <c:pt idx="151">
                  <c:v>219.33333333333388</c:v>
                </c:pt>
                <c:pt idx="152">
                  <c:v>192.18181818181819</c:v>
                </c:pt>
                <c:pt idx="153">
                  <c:v>201.26451612903165</c:v>
                </c:pt>
                <c:pt idx="154">
                  <c:v>194.73076923076843</c:v>
                </c:pt>
                <c:pt idx="155">
                  <c:v>218.00636942675158</c:v>
                </c:pt>
                <c:pt idx="156">
                  <c:v>213.04430379746776</c:v>
                </c:pt>
                <c:pt idx="157">
                  <c:v>213.37106918239004</c:v>
                </c:pt>
                <c:pt idx="158">
                  <c:v>198.41875000000002</c:v>
                </c:pt>
                <c:pt idx="159">
                  <c:v>227.35403726708128</c:v>
                </c:pt>
                <c:pt idx="160">
                  <c:v>198.1543209876551</c:v>
                </c:pt>
                <c:pt idx="161">
                  <c:v>202.05521472392638</c:v>
                </c:pt>
                <c:pt idx="162">
                  <c:v>188.5</c:v>
                </c:pt>
                <c:pt idx="163">
                  <c:v>204.52727272727273</c:v>
                </c:pt>
                <c:pt idx="164">
                  <c:v>205.31325301204765</c:v>
                </c:pt>
                <c:pt idx="165">
                  <c:v>210.94610778443121</c:v>
                </c:pt>
                <c:pt idx="166">
                  <c:v>202.41071428571428</c:v>
                </c:pt>
                <c:pt idx="167">
                  <c:v>198.17751479289865</c:v>
                </c:pt>
                <c:pt idx="168">
                  <c:v>200.9</c:v>
                </c:pt>
                <c:pt idx="169">
                  <c:v>200.88304093567308</c:v>
                </c:pt>
                <c:pt idx="170">
                  <c:v>191.97674418604652</c:v>
                </c:pt>
                <c:pt idx="171">
                  <c:v>200.52601156069426</c:v>
                </c:pt>
                <c:pt idx="172">
                  <c:v>202.09770114942529</c:v>
                </c:pt>
                <c:pt idx="173">
                  <c:v>220.32571428571441</c:v>
                </c:pt>
                <c:pt idx="174">
                  <c:v>224.52272727272782</c:v>
                </c:pt>
                <c:pt idx="175">
                  <c:v>210.79096045197738</c:v>
                </c:pt>
                <c:pt idx="176">
                  <c:v>193.35955056179722</c:v>
                </c:pt>
                <c:pt idx="177">
                  <c:v>193.45251396648044</c:v>
                </c:pt>
                <c:pt idx="178">
                  <c:v>190.42777777777781</c:v>
                </c:pt>
                <c:pt idx="179">
                  <c:v>201.57458563535772</c:v>
                </c:pt>
                <c:pt idx="180">
                  <c:v>191.6428571428566</c:v>
                </c:pt>
                <c:pt idx="181">
                  <c:v>204.55191256830602</c:v>
                </c:pt>
                <c:pt idx="182">
                  <c:v>210.28260869565219</c:v>
                </c:pt>
                <c:pt idx="183">
                  <c:v>207.63783783783839</c:v>
                </c:pt>
                <c:pt idx="184">
                  <c:v>228.95698924731184</c:v>
                </c:pt>
                <c:pt idx="185">
                  <c:v>201.41711229946515</c:v>
                </c:pt>
                <c:pt idx="186">
                  <c:v>228.87765957446754</c:v>
                </c:pt>
                <c:pt idx="187">
                  <c:v>205.74603174603175</c:v>
                </c:pt>
                <c:pt idx="188">
                  <c:v>204.86315789473682</c:v>
                </c:pt>
                <c:pt idx="189">
                  <c:v>211.31413612565444</c:v>
                </c:pt>
                <c:pt idx="190">
                  <c:v>205.484375</c:v>
                </c:pt>
                <c:pt idx="191">
                  <c:v>204.45077720207254</c:v>
                </c:pt>
                <c:pt idx="192">
                  <c:v>213.95360824742269</c:v>
                </c:pt>
                <c:pt idx="193">
                  <c:v>206.39487179487071</c:v>
                </c:pt>
                <c:pt idx="194">
                  <c:v>202.32653061224545</c:v>
                </c:pt>
                <c:pt idx="195">
                  <c:v>204.1878172588838</c:v>
                </c:pt>
                <c:pt idx="196">
                  <c:v>205.6767676767669</c:v>
                </c:pt>
                <c:pt idx="197">
                  <c:v>217.18090452261347</c:v>
                </c:pt>
                <c:pt idx="198">
                  <c:v>206.43</c:v>
                </c:pt>
                <c:pt idx="199">
                  <c:v>209.24378109452607</c:v>
                </c:pt>
                <c:pt idx="200">
                  <c:v>201.41584158415776</c:v>
                </c:pt>
                <c:pt idx="201">
                  <c:v>208.31034482758676</c:v>
                </c:pt>
                <c:pt idx="202">
                  <c:v>212.37745098039221</c:v>
                </c:pt>
                <c:pt idx="203">
                  <c:v>203.72195121951165</c:v>
                </c:pt>
                <c:pt idx="204">
                  <c:v>198.35922330097142</c:v>
                </c:pt>
                <c:pt idx="205">
                  <c:v>211.65700483091788</c:v>
                </c:pt>
                <c:pt idx="206">
                  <c:v>219.10096153846155</c:v>
                </c:pt>
                <c:pt idx="207">
                  <c:v>194.97607655502469</c:v>
                </c:pt>
                <c:pt idx="208">
                  <c:v>200.68095238095239</c:v>
                </c:pt>
                <c:pt idx="209">
                  <c:v>199.74407582938309</c:v>
                </c:pt>
                <c:pt idx="210">
                  <c:v>204.75943396226421</c:v>
                </c:pt>
                <c:pt idx="211">
                  <c:v>204.64788732394365</c:v>
                </c:pt>
                <c:pt idx="212">
                  <c:v>203.94392523364431</c:v>
                </c:pt>
                <c:pt idx="213">
                  <c:v>222.23255813953475</c:v>
                </c:pt>
                <c:pt idx="214">
                  <c:v>208.37037037037041</c:v>
                </c:pt>
                <c:pt idx="215">
                  <c:v>235.38709677419408</c:v>
                </c:pt>
                <c:pt idx="216">
                  <c:v>203.41284403669724</c:v>
                </c:pt>
                <c:pt idx="217">
                  <c:v>189.40182648401827</c:v>
                </c:pt>
                <c:pt idx="218">
                  <c:v>189.98181818181817</c:v>
                </c:pt>
                <c:pt idx="219">
                  <c:v>198.59276018099547</c:v>
                </c:pt>
                <c:pt idx="220">
                  <c:v>210.47297297297297</c:v>
                </c:pt>
                <c:pt idx="221">
                  <c:v>220.0313901345292</c:v>
                </c:pt>
                <c:pt idx="222">
                  <c:v>209.0491071428566</c:v>
                </c:pt>
                <c:pt idx="223">
                  <c:v>201.80444444444444</c:v>
                </c:pt>
                <c:pt idx="224">
                  <c:v>223.81858407079645</c:v>
                </c:pt>
                <c:pt idx="225">
                  <c:v>198.18942731277642</c:v>
                </c:pt>
                <c:pt idx="226">
                  <c:v>199.65789473684103</c:v>
                </c:pt>
                <c:pt idx="227">
                  <c:v>224.06113537117903</c:v>
                </c:pt>
                <c:pt idx="228">
                  <c:v>207.50434782608701</c:v>
                </c:pt>
                <c:pt idx="229">
                  <c:v>213.76190476190416</c:v>
                </c:pt>
                <c:pt idx="230">
                  <c:v>206.16810344827587</c:v>
                </c:pt>
                <c:pt idx="231">
                  <c:v>210.98712446351985</c:v>
                </c:pt>
                <c:pt idx="232">
                  <c:v>215.03418803418751</c:v>
                </c:pt>
                <c:pt idx="233">
                  <c:v>225.67234042553201</c:v>
                </c:pt>
                <c:pt idx="234">
                  <c:v>207.06355932203391</c:v>
                </c:pt>
                <c:pt idx="235">
                  <c:v>205.57805907172997</c:v>
                </c:pt>
                <c:pt idx="236">
                  <c:v>198.31092436974737</c:v>
                </c:pt>
                <c:pt idx="237">
                  <c:v>211.83682008368254</c:v>
                </c:pt>
                <c:pt idx="238">
                  <c:v>202.27083333333334</c:v>
                </c:pt>
                <c:pt idx="239">
                  <c:v>216.41908713692945</c:v>
                </c:pt>
                <c:pt idx="240">
                  <c:v>212.49173553719021</c:v>
                </c:pt>
                <c:pt idx="241">
                  <c:v>206.1152263374486</c:v>
                </c:pt>
                <c:pt idx="242">
                  <c:v>218.40163934426229</c:v>
                </c:pt>
                <c:pt idx="243">
                  <c:v>208.65714285714284</c:v>
                </c:pt>
                <c:pt idx="244">
                  <c:v>228.52032520325199</c:v>
                </c:pt>
                <c:pt idx="245">
                  <c:v>207.88259109311738</c:v>
                </c:pt>
                <c:pt idx="246">
                  <c:v>206.27822580645162</c:v>
                </c:pt>
                <c:pt idx="247">
                  <c:v>202.32128514056225</c:v>
                </c:pt>
                <c:pt idx="248">
                  <c:v>222.916</c:v>
                </c:pt>
                <c:pt idx="249">
                  <c:v>222.18725099601593</c:v>
                </c:pt>
                <c:pt idx="250">
                  <c:v>220.15873015873089</c:v>
                </c:pt>
                <c:pt idx="251">
                  <c:v>231.01976284584907</c:v>
                </c:pt>
                <c:pt idx="252">
                  <c:v>225.79133858267789</c:v>
                </c:pt>
                <c:pt idx="253">
                  <c:v>207.24313725490143</c:v>
                </c:pt>
                <c:pt idx="254">
                  <c:v>206.85546875000054</c:v>
                </c:pt>
                <c:pt idx="255">
                  <c:v>217.96108949416342</c:v>
                </c:pt>
                <c:pt idx="256">
                  <c:v>211.4922480620165</c:v>
                </c:pt>
                <c:pt idx="257">
                  <c:v>208.08880308880327</c:v>
                </c:pt>
                <c:pt idx="258">
                  <c:v>219.64615384615331</c:v>
                </c:pt>
                <c:pt idx="259">
                  <c:v>205.51340996168582</c:v>
                </c:pt>
                <c:pt idx="260">
                  <c:v>215.91221374045799</c:v>
                </c:pt>
                <c:pt idx="261">
                  <c:v>228.23574144486636</c:v>
                </c:pt>
                <c:pt idx="262">
                  <c:v>237.44696969696955</c:v>
                </c:pt>
                <c:pt idx="263">
                  <c:v>227.79245283018858</c:v>
                </c:pt>
                <c:pt idx="264">
                  <c:v>218.15413533834578</c:v>
                </c:pt>
                <c:pt idx="265">
                  <c:v>214.43820224719101</c:v>
                </c:pt>
                <c:pt idx="266">
                  <c:v>235.88805970149261</c:v>
                </c:pt>
                <c:pt idx="267">
                  <c:v>221.95539033457248</c:v>
                </c:pt>
                <c:pt idx="268">
                  <c:v>228.18518518518519</c:v>
                </c:pt>
                <c:pt idx="269">
                  <c:v>218.92250922509226</c:v>
                </c:pt>
                <c:pt idx="270">
                  <c:v>238.6875</c:v>
                </c:pt>
                <c:pt idx="271">
                  <c:v>214.67765567765514</c:v>
                </c:pt>
                <c:pt idx="272">
                  <c:v>196.18978102189692</c:v>
                </c:pt>
                <c:pt idx="273">
                  <c:v>208.65454545454512</c:v>
                </c:pt>
                <c:pt idx="274">
                  <c:v>219.52173913043552</c:v>
                </c:pt>
                <c:pt idx="275">
                  <c:v>215.54512635379132</c:v>
                </c:pt>
                <c:pt idx="276">
                  <c:v>213.43884892086385</c:v>
                </c:pt>
                <c:pt idx="277">
                  <c:v>212.71326164874469</c:v>
                </c:pt>
                <c:pt idx="278">
                  <c:v>206.80714285714376</c:v>
                </c:pt>
                <c:pt idx="279">
                  <c:v>268.37010676156569</c:v>
                </c:pt>
                <c:pt idx="280">
                  <c:v>219.93262411347521</c:v>
                </c:pt>
                <c:pt idx="281">
                  <c:v>250.30035335689047</c:v>
                </c:pt>
                <c:pt idx="282">
                  <c:v>218.69366197183024</c:v>
                </c:pt>
                <c:pt idx="283">
                  <c:v>214.56842105263283</c:v>
                </c:pt>
                <c:pt idx="284">
                  <c:v>213.93006993007</c:v>
                </c:pt>
                <c:pt idx="285">
                  <c:v>230.06620209059233</c:v>
                </c:pt>
                <c:pt idx="286">
                  <c:v>229.84027777777777</c:v>
                </c:pt>
                <c:pt idx="287">
                  <c:v>232.03806228373702</c:v>
                </c:pt>
                <c:pt idx="288">
                  <c:v>211.00689655172468</c:v>
                </c:pt>
                <c:pt idx="289">
                  <c:v>288.08591065292069</c:v>
                </c:pt>
                <c:pt idx="290">
                  <c:v>214.27397260273972</c:v>
                </c:pt>
                <c:pt idx="291">
                  <c:v>210.51877133105748</c:v>
                </c:pt>
                <c:pt idx="292">
                  <c:v>245.98639455782404</c:v>
                </c:pt>
                <c:pt idx="293">
                  <c:v>211.74576271186331</c:v>
                </c:pt>
                <c:pt idx="294">
                  <c:v>233.63175675675672</c:v>
                </c:pt>
                <c:pt idx="295">
                  <c:v>207.14814814814815</c:v>
                </c:pt>
                <c:pt idx="296">
                  <c:v>211.75838926174498</c:v>
                </c:pt>
                <c:pt idx="297">
                  <c:v>228.23076923076843</c:v>
                </c:pt>
                <c:pt idx="298">
                  <c:v>221.75333333333344</c:v>
                </c:pt>
                <c:pt idx="299">
                  <c:v>235.32225913621264</c:v>
                </c:pt>
                <c:pt idx="300">
                  <c:v>232.66556291390674</c:v>
                </c:pt>
                <c:pt idx="301">
                  <c:v>211.02310231023156</c:v>
                </c:pt>
                <c:pt idx="302">
                  <c:v>218.68092105263247</c:v>
                </c:pt>
                <c:pt idx="303">
                  <c:v>216.38360655737759</c:v>
                </c:pt>
                <c:pt idx="304">
                  <c:v>218.29738562091498</c:v>
                </c:pt>
                <c:pt idx="305">
                  <c:v>254.59609120521174</c:v>
                </c:pt>
                <c:pt idx="306">
                  <c:v>209.77922077922025</c:v>
                </c:pt>
                <c:pt idx="307">
                  <c:v>227.39482200647248</c:v>
                </c:pt>
                <c:pt idx="308">
                  <c:v>221.49677419354731</c:v>
                </c:pt>
                <c:pt idx="309">
                  <c:v>219.74598070739538</c:v>
                </c:pt>
                <c:pt idx="310">
                  <c:v>228.00961538461539</c:v>
                </c:pt>
                <c:pt idx="311">
                  <c:v>264.2108626198098</c:v>
                </c:pt>
                <c:pt idx="312">
                  <c:v>236.63694267515925</c:v>
                </c:pt>
                <c:pt idx="313">
                  <c:v>213.68253968254001</c:v>
                </c:pt>
                <c:pt idx="314">
                  <c:v>226.94303797468407</c:v>
                </c:pt>
                <c:pt idx="315">
                  <c:v>211.74763406940008</c:v>
                </c:pt>
                <c:pt idx="316">
                  <c:v>304.72327044025019</c:v>
                </c:pt>
                <c:pt idx="317">
                  <c:v>223.08777429467031</c:v>
                </c:pt>
                <c:pt idx="318">
                  <c:v>218.18437499999999</c:v>
                </c:pt>
                <c:pt idx="319">
                  <c:v>215.80062305296005</c:v>
                </c:pt>
                <c:pt idx="320">
                  <c:v>201.11801242236018</c:v>
                </c:pt>
                <c:pt idx="321">
                  <c:v>238.35603715170365</c:v>
                </c:pt>
                <c:pt idx="322">
                  <c:v>241.00308641975309</c:v>
                </c:pt>
                <c:pt idx="323">
                  <c:v>217.3753846153846</c:v>
                </c:pt>
                <c:pt idx="324">
                  <c:v>220.46319018404836</c:v>
                </c:pt>
                <c:pt idx="325">
                  <c:v>232.63608562691056</c:v>
                </c:pt>
                <c:pt idx="326">
                  <c:v>219.93292682926841</c:v>
                </c:pt>
                <c:pt idx="327">
                  <c:v>216.87234042553251</c:v>
                </c:pt>
                <c:pt idx="328">
                  <c:v>246.35151515151514</c:v>
                </c:pt>
                <c:pt idx="329">
                  <c:v>225.50755287009062</c:v>
                </c:pt>
                <c:pt idx="330">
                  <c:v>234.95180722891567</c:v>
                </c:pt>
                <c:pt idx="331">
                  <c:v>268.28528528528523</c:v>
                </c:pt>
                <c:pt idx="332">
                  <c:v>230.02694610778551</c:v>
                </c:pt>
                <c:pt idx="333">
                  <c:v>231.48358208955159</c:v>
                </c:pt>
                <c:pt idx="334">
                  <c:v>225.32142857142961</c:v>
                </c:pt>
                <c:pt idx="335">
                  <c:v>254.40652818991097</c:v>
                </c:pt>
                <c:pt idx="336">
                  <c:v>249.11242603550363</c:v>
                </c:pt>
                <c:pt idx="337">
                  <c:v>275.97640117994098</c:v>
                </c:pt>
                <c:pt idx="338">
                  <c:v>232.28529411764706</c:v>
                </c:pt>
                <c:pt idx="339">
                  <c:v>226.27859237536632</c:v>
                </c:pt>
                <c:pt idx="340">
                  <c:v>246.44736842105252</c:v>
                </c:pt>
                <c:pt idx="341">
                  <c:v>212.23323615160405</c:v>
                </c:pt>
                <c:pt idx="342">
                  <c:v>226.53779069767441</c:v>
                </c:pt>
                <c:pt idx="343">
                  <c:v>258.64057971014495</c:v>
                </c:pt>
                <c:pt idx="344">
                  <c:v>213.72254335260189</c:v>
                </c:pt>
                <c:pt idx="345">
                  <c:v>223.51008645533167</c:v>
                </c:pt>
                <c:pt idx="346">
                  <c:v>230.3879310344835</c:v>
                </c:pt>
                <c:pt idx="347">
                  <c:v>241.99426934097474</c:v>
                </c:pt>
                <c:pt idx="348">
                  <c:v>207.86571428571429</c:v>
                </c:pt>
                <c:pt idx="349">
                  <c:v>210.18518518518519</c:v>
                </c:pt>
                <c:pt idx="350">
                  <c:v>233.19886363636309</c:v>
                </c:pt>
                <c:pt idx="351">
                  <c:v>243.76203966005662</c:v>
                </c:pt>
                <c:pt idx="352">
                  <c:v>221.58192090395534</c:v>
                </c:pt>
                <c:pt idx="353">
                  <c:v>218.08450704225407</c:v>
                </c:pt>
                <c:pt idx="354">
                  <c:v>314.05617977527839</c:v>
                </c:pt>
                <c:pt idx="355">
                  <c:v>232.57703081232566</c:v>
                </c:pt>
                <c:pt idx="356">
                  <c:v>296.29888268156435</c:v>
                </c:pt>
                <c:pt idx="357">
                  <c:v>306.35376044568193</c:v>
                </c:pt>
                <c:pt idx="358">
                  <c:v>222.05833333333442</c:v>
                </c:pt>
                <c:pt idx="359">
                  <c:v>252.81163434903047</c:v>
                </c:pt>
                <c:pt idx="360">
                  <c:v>289.89502762430936</c:v>
                </c:pt>
                <c:pt idx="361">
                  <c:v>226.18181818181819</c:v>
                </c:pt>
                <c:pt idx="362">
                  <c:v>220.93131868131869</c:v>
                </c:pt>
                <c:pt idx="363">
                  <c:v>222.21643835616447</c:v>
                </c:pt>
                <c:pt idx="364">
                  <c:v>248.89890710382568</c:v>
                </c:pt>
                <c:pt idx="365">
                  <c:v>212.92098092643064</c:v>
                </c:pt>
                <c:pt idx="366">
                  <c:v>318.17119565217223</c:v>
                </c:pt>
                <c:pt idx="367">
                  <c:v>218.20596205962059</c:v>
                </c:pt>
                <c:pt idx="368">
                  <c:v>282.79459459459429</c:v>
                </c:pt>
                <c:pt idx="369">
                  <c:v>222.26415094339615</c:v>
                </c:pt>
                <c:pt idx="370">
                  <c:v>287.27419354838594</c:v>
                </c:pt>
                <c:pt idx="371">
                  <c:v>247.63538873994585</c:v>
                </c:pt>
                <c:pt idx="372">
                  <c:v>265.81550802139026</c:v>
                </c:pt>
                <c:pt idx="373">
                  <c:v>289.32533333333402</c:v>
                </c:pt>
                <c:pt idx="374">
                  <c:v>255.02127659574469</c:v>
                </c:pt>
                <c:pt idx="375">
                  <c:v>268.72413793103323</c:v>
                </c:pt>
                <c:pt idx="376">
                  <c:v>298.20105820105698</c:v>
                </c:pt>
                <c:pt idx="377">
                  <c:v>217.1952506596306</c:v>
                </c:pt>
                <c:pt idx="378">
                  <c:v>240.90263157894736</c:v>
                </c:pt>
                <c:pt idx="379">
                  <c:v>256.01837270341196</c:v>
                </c:pt>
                <c:pt idx="380">
                  <c:v>230.72774869109946</c:v>
                </c:pt>
                <c:pt idx="381">
                  <c:v>367.62924281984505</c:v>
                </c:pt>
                <c:pt idx="382">
                  <c:v>244.41406249999972</c:v>
                </c:pt>
                <c:pt idx="383">
                  <c:v>286.52207792207656</c:v>
                </c:pt>
                <c:pt idx="384">
                  <c:v>262.66062176165832</c:v>
                </c:pt>
                <c:pt idx="385">
                  <c:v>230.86821705426465</c:v>
                </c:pt>
                <c:pt idx="386">
                  <c:v>228.09278350515459</c:v>
                </c:pt>
                <c:pt idx="387">
                  <c:v>227.06426735218562</c:v>
                </c:pt>
                <c:pt idx="388">
                  <c:v>228.54615384615352</c:v>
                </c:pt>
                <c:pt idx="389">
                  <c:v>255.19693094629164</c:v>
                </c:pt>
                <c:pt idx="390">
                  <c:v>239.48724489795995</c:v>
                </c:pt>
                <c:pt idx="391">
                  <c:v>247.25954198473278</c:v>
                </c:pt>
                <c:pt idx="392">
                  <c:v>282.9263959390845</c:v>
                </c:pt>
                <c:pt idx="393">
                  <c:v>241.04556962025225</c:v>
                </c:pt>
                <c:pt idx="394">
                  <c:v>240.54292929292941</c:v>
                </c:pt>
                <c:pt idx="395">
                  <c:v>247.5768261964736</c:v>
                </c:pt>
                <c:pt idx="396">
                  <c:v>235.2060301507538</c:v>
                </c:pt>
                <c:pt idx="397">
                  <c:v>283.42857142856917</c:v>
                </c:pt>
                <c:pt idx="398">
                  <c:v>276.65750000000008</c:v>
                </c:pt>
                <c:pt idx="399">
                  <c:v>252.31172069825436</c:v>
                </c:pt>
                <c:pt idx="400">
                  <c:v>337.65920398009951</c:v>
                </c:pt>
                <c:pt idx="401">
                  <c:v>272.35980148883402</c:v>
                </c:pt>
                <c:pt idx="402">
                  <c:v>290.54455445544556</c:v>
                </c:pt>
                <c:pt idx="403">
                  <c:v>249.19506172839451</c:v>
                </c:pt>
                <c:pt idx="404">
                  <c:v>415.16502463054326</c:v>
                </c:pt>
                <c:pt idx="405">
                  <c:v>283.19901719901731</c:v>
                </c:pt>
                <c:pt idx="406">
                  <c:v>301.75245098039215</c:v>
                </c:pt>
                <c:pt idx="407">
                  <c:v>298.27628361858189</c:v>
                </c:pt>
                <c:pt idx="408">
                  <c:v>233.89024390244012</c:v>
                </c:pt>
                <c:pt idx="409">
                  <c:v>313.7518248175183</c:v>
                </c:pt>
                <c:pt idx="410">
                  <c:v>397.6990291262137</c:v>
                </c:pt>
                <c:pt idx="411">
                  <c:v>347.57142857142856</c:v>
                </c:pt>
                <c:pt idx="412">
                  <c:v>253.21014492753622</c:v>
                </c:pt>
                <c:pt idx="413">
                  <c:v>264.32289156626507</c:v>
                </c:pt>
                <c:pt idx="414">
                  <c:v>270.22836538461524</c:v>
                </c:pt>
                <c:pt idx="415">
                  <c:v>295.95683453237399</c:v>
                </c:pt>
                <c:pt idx="416">
                  <c:v>267.01674641148185</c:v>
                </c:pt>
                <c:pt idx="417">
                  <c:v>308.12171837708667</c:v>
                </c:pt>
                <c:pt idx="418">
                  <c:v>275.92619047618757</c:v>
                </c:pt>
                <c:pt idx="419">
                  <c:v>243.05938242280232</c:v>
                </c:pt>
                <c:pt idx="420">
                  <c:v>375.28436018957348</c:v>
                </c:pt>
                <c:pt idx="421">
                  <c:v>370.96453900709099</c:v>
                </c:pt>
                <c:pt idx="422">
                  <c:v>357.95754716981202</c:v>
                </c:pt>
                <c:pt idx="423">
                  <c:v>339.81882352941238</c:v>
                </c:pt>
                <c:pt idx="424">
                  <c:v>242.59154929577466</c:v>
                </c:pt>
                <c:pt idx="425">
                  <c:v>402.48711943793739</c:v>
                </c:pt>
                <c:pt idx="426">
                  <c:v>277.10046728972139</c:v>
                </c:pt>
                <c:pt idx="427">
                  <c:v>345.06759906759794</c:v>
                </c:pt>
                <c:pt idx="428">
                  <c:v>297.85116279069769</c:v>
                </c:pt>
                <c:pt idx="429">
                  <c:v>245.35266821345706</c:v>
                </c:pt>
                <c:pt idx="430">
                  <c:v>334.40046296296299</c:v>
                </c:pt>
                <c:pt idx="431">
                  <c:v>319.41339491916824</c:v>
                </c:pt>
                <c:pt idx="432">
                  <c:v>298.60829493087556</c:v>
                </c:pt>
                <c:pt idx="433">
                  <c:v>282.86896551724141</c:v>
                </c:pt>
                <c:pt idx="434">
                  <c:v>340.75458715596432</c:v>
                </c:pt>
                <c:pt idx="435">
                  <c:v>288.75972540045768</c:v>
                </c:pt>
                <c:pt idx="436">
                  <c:v>321.664383561644</c:v>
                </c:pt>
                <c:pt idx="437">
                  <c:v>353.12072892938494</c:v>
                </c:pt>
                <c:pt idx="438">
                  <c:v>285.73409090909064</c:v>
                </c:pt>
                <c:pt idx="439">
                  <c:v>411.63492063492265</c:v>
                </c:pt>
                <c:pt idx="440">
                  <c:v>333.49095022624363</c:v>
                </c:pt>
                <c:pt idx="441">
                  <c:v>380.84424379232678</c:v>
                </c:pt>
                <c:pt idx="442">
                  <c:v>351.64189189189278</c:v>
                </c:pt>
                <c:pt idx="443">
                  <c:v>311.44494382022475</c:v>
                </c:pt>
                <c:pt idx="444">
                  <c:v>261.76681614349769</c:v>
                </c:pt>
                <c:pt idx="445">
                  <c:v>228.52796420581655</c:v>
                </c:pt>
                <c:pt idx="446">
                  <c:v>245.57366071428496</c:v>
                </c:pt>
                <c:pt idx="447">
                  <c:v>316.96659242761558</c:v>
                </c:pt>
                <c:pt idx="448">
                  <c:v>386.06444444444446</c:v>
                </c:pt>
                <c:pt idx="449">
                  <c:v>332.02882483370428</c:v>
                </c:pt>
                <c:pt idx="450">
                  <c:v>370.06415929203524</c:v>
                </c:pt>
                <c:pt idx="451">
                  <c:v>224.94039735099466</c:v>
                </c:pt>
                <c:pt idx="452">
                  <c:v>243.83700440528688</c:v>
                </c:pt>
                <c:pt idx="453">
                  <c:v>320.66813186813164</c:v>
                </c:pt>
                <c:pt idx="454">
                  <c:v>307.91228070175441</c:v>
                </c:pt>
                <c:pt idx="455">
                  <c:v>345.22538293216633</c:v>
                </c:pt>
                <c:pt idx="456">
                  <c:v>305.12445414847161</c:v>
                </c:pt>
                <c:pt idx="457">
                  <c:v>336.66884531590432</c:v>
                </c:pt>
                <c:pt idx="458">
                  <c:v>295.38260869565232</c:v>
                </c:pt>
                <c:pt idx="459">
                  <c:v>377.07809110629069</c:v>
                </c:pt>
                <c:pt idx="460">
                  <c:v>289.33116883116884</c:v>
                </c:pt>
                <c:pt idx="461">
                  <c:v>320.92872570194265</c:v>
                </c:pt>
                <c:pt idx="462">
                  <c:v>362.33620689655174</c:v>
                </c:pt>
                <c:pt idx="463">
                  <c:v>350.36559139784947</c:v>
                </c:pt>
                <c:pt idx="464">
                  <c:v>303.56866952789704</c:v>
                </c:pt>
                <c:pt idx="465">
                  <c:v>400.52890792291169</c:v>
                </c:pt>
                <c:pt idx="466">
                  <c:v>257.09615384615194</c:v>
                </c:pt>
                <c:pt idx="467">
                  <c:v>398.21108742004265</c:v>
                </c:pt>
                <c:pt idx="468">
                  <c:v>395.96382978723369</c:v>
                </c:pt>
                <c:pt idx="469">
                  <c:v>367.55838641188899</c:v>
                </c:pt>
                <c:pt idx="470">
                  <c:v>381.4343220338983</c:v>
                </c:pt>
                <c:pt idx="471">
                  <c:v>328.89852008456671</c:v>
                </c:pt>
                <c:pt idx="472">
                  <c:v>261.36286919831377</c:v>
                </c:pt>
                <c:pt idx="473">
                  <c:v>409.34526315789475</c:v>
                </c:pt>
                <c:pt idx="474">
                  <c:v>301.53151260504194</c:v>
                </c:pt>
                <c:pt idx="475">
                  <c:v>278.47589098532495</c:v>
                </c:pt>
                <c:pt idx="476">
                  <c:v>319.62133891213188</c:v>
                </c:pt>
                <c:pt idx="477">
                  <c:v>340.88726513569935</c:v>
                </c:pt>
                <c:pt idx="478">
                  <c:v>371.9</c:v>
                </c:pt>
                <c:pt idx="479">
                  <c:v>397.66112266112265</c:v>
                </c:pt>
                <c:pt idx="480">
                  <c:v>349.05186721991731</c:v>
                </c:pt>
                <c:pt idx="481">
                  <c:v>295.11801242236027</c:v>
                </c:pt>
                <c:pt idx="482">
                  <c:v>359.07024793388427</c:v>
                </c:pt>
                <c:pt idx="483">
                  <c:v>367.85773195876283</c:v>
                </c:pt>
                <c:pt idx="484">
                  <c:v>356.07407407407396</c:v>
                </c:pt>
                <c:pt idx="485">
                  <c:v>337.27104722792609</c:v>
                </c:pt>
                <c:pt idx="486">
                  <c:v>393.19262295081967</c:v>
                </c:pt>
                <c:pt idx="487">
                  <c:v>292.0449897750525</c:v>
                </c:pt>
                <c:pt idx="488">
                  <c:v>322.43061224489662</c:v>
                </c:pt>
                <c:pt idx="489">
                  <c:v>387.16496945010181</c:v>
                </c:pt>
                <c:pt idx="490">
                  <c:v>367.89634146341399</c:v>
                </c:pt>
                <c:pt idx="491">
                  <c:v>311.49087221095334</c:v>
                </c:pt>
                <c:pt idx="492">
                  <c:v>340.28744939271257</c:v>
                </c:pt>
                <c:pt idx="493">
                  <c:v>304.75959595959569</c:v>
                </c:pt>
                <c:pt idx="494">
                  <c:v>341.75403225806429</c:v>
                </c:pt>
                <c:pt idx="495">
                  <c:v>328.53521126760359</c:v>
                </c:pt>
                <c:pt idx="496">
                  <c:v>358.62449799196787</c:v>
                </c:pt>
                <c:pt idx="497">
                  <c:v>307.43086172344732</c:v>
                </c:pt>
                <c:pt idx="498">
                  <c:v>420.9919999999982</c:v>
                </c:pt>
                <c:pt idx="499">
                  <c:v>370.50099800399204</c:v>
                </c:pt>
                <c:pt idx="500">
                  <c:v>412.71713147410219</c:v>
                </c:pt>
                <c:pt idx="501">
                  <c:v>321.868787276342</c:v>
                </c:pt>
                <c:pt idx="502">
                  <c:v>340.90476190476232</c:v>
                </c:pt>
                <c:pt idx="503">
                  <c:v>327.19405940594061</c:v>
                </c:pt>
                <c:pt idx="504">
                  <c:v>384.58695652173913</c:v>
                </c:pt>
                <c:pt idx="505">
                  <c:v>339.69230769230768</c:v>
                </c:pt>
                <c:pt idx="506">
                  <c:v>350.58661417322833</c:v>
                </c:pt>
                <c:pt idx="507">
                  <c:v>406.63457760314378</c:v>
                </c:pt>
                <c:pt idx="508">
                  <c:v>388.74117647058648</c:v>
                </c:pt>
                <c:pt idx="509">
                  <c:v>410.98043052837454</c:v>
                </c:pt>
                <c:pt idx="510">
                  <c:v>366.42773437499881</c:v>
                </c:pt>
                <c:pt idx="511">
                  <c:v>366.59844054580896</c:v>
                </c:pt>
                <c:pt idx="512">
                  <c:v>317.39883268482492</c:v>
                </c:pt>
                <c:pt idx="513">
                  <c:v>365.85242718446841</c:v>
                </c:pt>
                <c:pt idx="514">
                  <c:v>429.56007751937983</c:v>
                </c:pt>
                <c:pt idx="515">
                  <c:v>429.62862669245732</c:v>
                </c:pt>
                <c:pt idx="516">
                  <c:v>415.93436293436292</c:v>
                </c:pt>
                <c:pt idx="517">
                  <c:v>389.83622350674375</c:v>
                </c:pt>
                <c:pt idx="518">
                  <c:v>338.74615384615265</c:v>
                </c:pt>
                <c:pt idx="519">
                  <c:v>285.46449136276402</c:v>
                </c:pt>
                <c:pt idx="520">
                  <c:v>431.08620689655174</c:v>
                </c:pt>
                <c:pt idx="521">
                  <c:v>398.70363288718869</c:v>
                </c:pt>
                <c:pt idx="522">
                  <c:v>429.46183206106866</c:v>
                </c:pt>
                <c:pt idx="523">
                  <c:v>351.31238095238069</c:v>
                </c:pt>
                <c:pt idx="524">
                  <c:v>362.48669201520869</c:v>
                </c:pt>
                <c:pt idx="525">
                  <c:v>352.85958254269423</c:v>
                </c:pt>
                <c:pt idx="526">
                  <c:v>332.57765151515201</c:v>
                </c:pt>
                <c:pt idx="527">
                  <c:v>319.02079395085065</c:v>
                </c:pt>
                <c:pt idx="528">
                  <c:v>368.20566037735932</c:v>
                </c:pt>
                <c:pt idx="529">
                  <c:v>349.11864406779671</c:v>
                </c:pt>
                <c:pt idx="530">
                  <c:v>406.66353383458647</c:v>
                </c:pt>
                <c:pt idx="531">
                  <c:v>445.84803001876202</c:v>
                </c:pt>
                <c:pt idx="532">
                  <c:v>467.94569288389624</c:v>
                </c:pt>
                <c:pt idx="533">
                  <c:v>343.66168224299065</c:v>
                </c:pt>
                <c:pt idx="534">
                  <c:v>389.35634328358196</c:v>
                </c:pt>
                <c:pt idx="535">
                  <c:v>400.03165735567796</c:v>
                </c:pt>
                <c:pt idx="536">
                  <c:v>421.30669144981414</c:v>
                </c:pt>
                <c:pt idx="537">
                  <c:v>422.76066790352502</c:v>
                </c:pt>
                <c:pt idx="538">
                  <c:v>362.37962962963093</c:v>
                </c:pt>
                <c:pt idx="539">
                  <c:v>399.54158964879855</c:v>
                </c:pt>
                <c:pt idx="540">
                  <c:v>423.21955719557195</c:v>
                </c:pt>
                <c:pt idx="541">
                  <c:v>448.22836095764103</c:v>
                </c:pt>
                <c:pt idx="542">
                  <c:v>380.40257352941177</c:v>
                </c:pt>
                <c:pt idx="543">
                  <c:v>354.75045871559627</c:v>
                </c:pt>
                <c:pt idx="544">
                  <c:v>349.30402930402931</c:v>
                </c:pt>
                <c:pt idx="545">
                  <c:v>411.18647166361973</c:v>
                </c:pt>
                <c:pt idx="546">
                  <c:v>381.82846715328469</c:v>
                </c:pt>
                <c:pt idx="547">
                  <c:v>458.05464480874474</c:v>
                </c:pt>
                <c:pt idx="548">
                  <c:v>348.81818181818164</c:v>
                </c:pt>
                <c:pt idx="549">
                  <c:v>366.13611615244849</c:v>
                </c:pt>
                <c:pt idx="550">
                  <c:v>412.1159420289855</c:v>
                </c:pt>
                <c:pt idx="551">
                  <c:v>391.03435804701473</c:v>
                </c:pt>
                <c:pt idx="552">
                  <c:v>384.89711191335726</c:v>
                </c:pt>
                <c:pt idx="553">
                  <c:v>388.94774774774766</c:v>
                </c:pt>
                <c:pt idx="554">
                  <c:v>370.71043165467626</c:v>
                </c:pt>
                <c:pt idx="555">
                  <c:v>315.44344703770201</c:v>
                </c:pt>
                <c:pt idx="556">
                  <c:v>404.26523297491025</c:v>
                </c:pt>
                <c:pt idx="557">
                  <c:v>362.78711985688551</c:v>
                </c:pt>
                <c:pt idx="558">
                  <c:v>436.48214285714164</c:v>
                </c:pt>
                <c:pt idx="559">
                  <c:v>381.57575757575756</c:v>
                </c:pt>
                <c:pt idx="560">
                  <c:v>445.43594306049823</c:v>
                </c:pt>
                <c:pt idx="561">
                  <c:v>404.41207815275311</c:v>
                </c:pt>
                <c:pt idx="562">
                  <c:v>318.42198581560223</c:v>
                </c:pt>
                <c:pt idx="563">
                  <c:v>493.77699115044243</c:v>
                </c:pt>
                <c:pt idx="564">
                  <c:v>447.23674911660669</c:v>
                </c:pt>
                <c:pt idx="565">
                  <c:v>327.72839506172829</c:v>
                </c:pt>
                <c:pt idx="566">
                  <c:v>450.56514084507029</c:v>
                </c:pt>
                <c:pt idx="567">
                  <c:v>444.79261862917394</c:v>
                </c:pt>
                <c:pt idx="568">
                  <c:v>422.8701754385952</c:v>
                </c:pt>
                <c:pt idx="569">
                  <c:v>408.05078809106902</c:v>
                </c:pt>
                <c:pt idx="570">
                  <c:v>428.80944055944224</c:v>
                </c:pt>
                <c:pt idx="571">
                  <c:v>374.76090750436401</c:v>
                </c:pt>
                <c:pt idx="572">
                  <c:v>461.91463414634148</c:v>
                </c:pt>
                <c:pt idx="573">
                  <c:v>442.37739130434903</c:v>
                </c:pt>
                <c:pt idx="574">
                  <c:v>390.31770833333468</c:v>
                </c:pt>
                <c:pt idx="575">
                  <c:v>434.7573656845754</c:v>
                </c:pt>
                <c:pt idx="576">
                  <c:v>416.38062283737031</c:v>
                </c:pt>
                <c:pt idx="577">
                  <c:v>377.87910189982847</c:v>
                </c:pt>
                <c:pt idx="578">
                  <c:v>383.34482758620732</c:v>
                </c:pt>
                <c:pt idx="579">
                  <c:v>417.40963855421683</c:v>
                </c:pt>
                <c:pt idx="580">
                  <c:v>351.26288659793931</c:v>
                </c:pt>
                <c:pt idx="581">
                  <c:v>410.87993138936713</c:v>
                </c:pt>
                <c:pt idx="582">
                  <c:v>424.34760273972847</c:v>
                </c:pt>
                <c:pt idx="583">
                  <c:v>344.97606837606833</c:v>
                </c:pt>
                <c:pt idx="584">
                  <c:v>424.69112627986345</c:v>
                </c:pt>
                <c:pt idx="585">
                  <c:v>459.27768313458392</c:v>
                </c:pt>
                <c:pt idx="586">
                  <c:v>490.33673469387753</c:v>
                </c:pt>
                <c:pt idx="587">
                  <c:v>504.53480475382008</c:v>
                </c:pt>
                <c:pt idx="588">
                  <c:v>428.67966101695066</c:v>
                </c:pt>
                <c:pt idx="589">
                  <c:v>373.52961082910332</c:v>
                </c:pt>
                <c:pt idx="590">
                  <c:v>400.66722972973116</c:v>
                </c:pt>
                <c:pt idx="591">
                  <c:v>435.38448566610458</c:v>
                </c:pt>
                <c:pt idx="592">
                  <c:v>459.03367003367003</c:v>
                </c:pt>
                <c:pt idx="593">
                  <c:v>410.68907563025232</c:v>
                </c:pt>
                <c:pt idx="594">
                  <c:v>417.46812080536915</c:v>
                </c:pt>
                <c:pt idx="595">
                  <c:v>455.75041876046896</c:v>
                </c:pt>
                <c:pt idx="596">
                  <c:v>387.76923076923066</c:v>
                </c:pt>
                <c:pt idx="597">
                  <c:v>464.68113522537436</c:v>
                </c:pt>
                <c:pt idx="598">
                  <c:v>424.02499999999969</c:v>
                </c:pt>
                <c:pt idx="599">
                  <c:v>448.2196339434276</c:v>
                </c:pt>
                <c:pt idx="600">
                  <c:v>431.19767441860364</c:v>
                </c:pt>
                <c:pt idx="601">
                  <c:v>452.65174129353238</c:v>
                </c:pt>
                <c:pt idx="602">
                  <c:v>507.26655629138918</c:v>
                </c:pt>
                <c:pt idx="603">
                  <c:v>568.98677685950452</c:v>
                </c:pt>
                <c:pt idx="604">
                  <c:v>393.69966996699668</c:v>
                </c:pt>
                <c:pt idx="605">
                  <c:v>441.00494233937508</c:v>
                </c:pt>
                <c:pt idx="606">
                  <c:v>438.98848684210367</c:v>
                </c:pt>
                <c:pt idx="607">
                  <c:v>419.9474548440067</c:v>
                </c:pt>
                <c:pt idx="608">
                  <c:v>435.25409836065575</c:v>
                </c:pt>
                <c:pt idx="609">
                  <c:v>407.08183306055645</c:v>
                </c:pt>
                <c:pt idx="610">
                  <c:v>414.86437908496731</c:v>
                </c:pt>
                <c:pt idx="611">
                  <c:v>393.81892332789562</c:v>
                </c:pt>
                <c:pt idx="612">
                  <c:v>535.35504885993248</c:v>
                </c:pt>
                <c:pt idx="613">
                  <c:v>424.20162601626015</c:v>
                </c:pt>
                <c:pt idx="614">
                  <c:v>399.71103896103693</c:v>
                </c:pt>
                <c:pt idx="615">
                  <c:v>416.60129659643434</c:v>
                </c:pt>
                <c:pt idx="616">
                  <c:v>400.373786407767</c:v>
                </c:pt>
                <c:pt idx="617">
                  <c:v>463.84329563812702</c:v>
                </c:pt>
                <c:pt idx="618">
                  <c:v>433.95483870967729</c:v>
                </c:pt>
                <c:pt idx="619">
                  <c:v>414.52657004830763</c:v>
                </c:pt>
                <c:pt idx="620">
                  <c:v>425.17524115755702</c:v>
                </c:pt>
                <c:pt idx="621">
                  <c:v>464.21508828250393</c:v>
                </c:pt>
                <c:pt idx="622">
                  <c:v>388.34134615384738</c:v>
                </c:pt>
                <c:pt idx="623">
                  <c:v>438.04160000000002</c:v>
                </c:pt>
                <c:pt idx="624">
                  <c:v>400.85782747603832</c:v>
                </c:pt>
                <c:pt idx="625">
                  <c:v>382.63476874003192</c:v>
                </c:pt>
                <c:pt idx="626">
                  <c:v>419.76433121018999</c:v>
                </c:pt>
                <c:pt idx="627">
                  <c:v>480.83783783783781</c:v>
                </c:pt>
                <c:pt idx="628">
                  <c:v>460.57619047618834</c:v>
                </c:pt>
                <c:pt idx="629">
                  <c:v>409.87955625990469</c:v>
                </c:pt>
                <c:pt idx="630">
                  <c:v>446.21044303797464</c:v>
                </c:pt>
                <c:pt idx="631">
                  <c:v>429.24486571879936</c:v>
                </c:pt>
                <c:pt idx="632">
                  <c:v>516.70820189274446</c:v>
                </c:pt>
                <c:pt idx="633">
                  <c:v>534.03149606299212</c:v>
                </c:pt>
                <c:pt idx="634">
                  <c:v>385.2625786163523</c:v>
                </c:pt>
                <c:pt idx="635">
                  <c:v>510.37519623233896</c:v>
                </c:pt>
                <c:pt idx="636">
                  <c:v>456.61598746081506</c:v>
                </c:pt>
                <c:pt idx="637">
                  <c:v>397.93114241001365</c:v>
                </c:pt>
                <c:pt idx="638">
                  <c:v>413.62343749999923</c:v>
                </c:pt>
                <c:pt idx="639">
                  <c:v>432.74726989079693</c:v>
                </c:pt>
                <c:pt idx="640">
                  <c:v>427.21651090342669</c:v>
                </c:pt>
                <c:pt idx="641">
                  <c:v>447.27060653188181</c:v>
                </c:pt>
                <c:pt idx="642">
                  <c:v>479.07453416149065</c:v>
                </c:pt>
                <c:pt idx="643">
                  <c:v>445.80620155038753</c:v>
                </c:pt>
                <c:pt idx="644">
                  <c:v>486.60371517027863</c:v>
                </c:pt>
                <c:pt idx="645">
                  <c:v>426.83307573415766</c:v>
                </c:pt>
                <c:pt idx="646">
                  <c:v>459.32561728395075</c:v>
                </c:pt>
                <c:pt idx="647">
                  <c:v>471.97072419106331</c:v>
                </c:pt>
                <c:pt idx="648">
                  <c:v>526.67538461538754</c:v>
                </c:pt>
                <c:pt idx="649">
                  <c:v>461.51766513056998</c:v>
                </c:pt>
                <c:pt idx="650">
                  <c:v>494.89570552147194</c:v>
                </c:pt>
                <c:pt idx="651">
                  <c:v>478.92955589586535</c:v>
                </c:pt>
                <c:pt idx="652">
                  <c:v>464.77217125382265</c:v>
                </c:pt>
                <c:pt idx="653">
                  <c:v>392.80458015267175</c:v>
                </c:pt>
                <c:pt idx="654">
                  <c:v>443.92073170731669</c:v>
                </c:pt>
                <c:pt idx="655">
                  <c:v>489.57534246575341</c:v>
                </c:pt>
                <c:pt idx="656">
                  <c:v>515.09118541033433</c:v>
                </c:pt>
                <c:pt idx="657">
                  <c:v>460.92867981790477</c:v>
                </c:pt>
                <c:pt idx="658">
                  <c:v>459.68333333333402</c:v>
                </c:pt>
                <c:pt idx="659">
                  <c:v>488.52647503782146</c:v>
                </c:pt>
                <c:pt idx="660">
                  <c:v>426.23111782477184</c:v>
                </c:pt>
                <c:pt idx="661">
                  <c:v>433.33484162896048</c:v>
                </c:pt>
                <c:pt idx="662">
                  <c:v>401.94126506024094</c:v>
                </c:pt>
                <c:pt idx="663">
                  <c:v>402.88872180451131</c:v>
                </c:pt>
                <c:pt idx="664">
                  <c:v>512.69669669669804</c:v>
                </c:pt>
                <c:pt idx="665">
                  <c:v>496.61619190404764</c:v>
                </c:pt>
                <c:pt idx="666">
                  <c:v>403.2634730538922</c:v>
                </c:pt>
                <c:pt idx="667">
                  <c:v>443.85201793721899</c:v>
                </c:pt>
                <c:pt idx="668">
                  <c:v>501.26567164179107</c:v>
                </c:pt>
                <c:pt idx="669">
                  <c:v>479.49031296572133</c:v>
                </c:pt>
                <c:pt idx="670">
                  <c:v>450.29166666666674</c:v>
                </c:pt>
                <c:pt idx="671">
                  <c:v>466.93016344724862</c:v>
                </c:pt>
                <c:pt idx="672">
                  <c:v>445.179525222552</c:v>
                </c:pt>
                <c:pt idx="673">
                  <c:v>383.48592592592593</c:v>
                </c:pt>
                <c:pt idx="674">
                  <c:v>476.8890532544379</c:v>
                </c:pt>
                <c:pt idx="675">
                  <c:v>431.3397341211226</c:v>
                </c:pt>
                <c:pt idx="676">
                  <c:v>515.37315634218305</c:v>
                </c:pt>
                <c:pt idx="677">
                  <c:v>475.47569955817175</c:v>
                </c:pt>
                <c:pt idx="678">
                  <c:v>450.51323529411764</c:v>
                </c:pt>
                <c:pt idx="679">
                  <c:v>480.92511013215824</c:v>
                </c:pt>
                <c:pt idx="680">
                  <c:v>495.95161290322523</c:v>
                </c:pt>
                <c:pt idx="681">
                  <c:v>437.92972181551966</c:v>
                </c:pt>
                <c:pt idx="682">
                  <c:v>465.35818713450402</c:v>
                </c:pt>
                <c:pt idx="683">
                  <c:v>460.51094890510899</c:v>
                </c:pt>
                <c:pt idx="684">
                  <c:v>490.0204081632653</c:v>
                </c:pt>
                <c:pt idx="685">
                  <c:v>482.24890829694328</c:v>
                </c:pt>
                <c:pt idx="686">
                  <c:v>399.67441860465232</c:v>
                </c:pt>
                <c:pt idx="687">
                  <c:v>492.20899854861915</c:v>
                </c:pt>
                <c:pt idx="688">
                  <c:v>494.63333333333338</c:v>
                </c:pt>
                <c:pt idx="689">
                  <c:v>465.76410998552819</c:v>
                </c:pt>
                <c:pt idx="690">
                  <c:v>504.59682080924858</c:v>
                </c:pt>
                <c:pt idx="691">
                  <c:v>427.0375180375168</c:v>
                </c:pt>
                <c:pt idx="692">
                  <c:v>438.78242074927869</c:v>
                </c:pt>
                <c:pt idx="693">
                  <c:v>463.57410071942445</c:v>
                </c:pt>
                <c:pt idx="694">
                  <c:v>449.41091954022772</c:v>
                </c:pt>
                <c:pt idx="695">
                  <c:v>482.82209469153531</c:v>
                </c:pt>
                <c:pt idx="696">
                  <c:v>528.50573065902904</c:v>
                </c:pt>
                <c:pt idx="697">
                  <c:v>505.16165951359085</c:v>
                </c:pt>
                <c:pt idx="698">
                  <c:v>491.44142857142856</c:v>
                </c:pt>
                <c:pt idx="699">
                  <c:v>439.48359486447811</c:v>
                </c:pt>
                <c:pt idx="700">
                  <c:v>427.79059829059685</c:v>
                </c:pt>
                <c:pt idx="701">
                  <c:v>499.4651493598862</c:v>
                </c:pt>
                <c:pt idx="702">
                  <c:v>498.18323863636402</c:v>
                </c:pt>
                <c:pt idx="703">
                  <c:v>423.42411347517503</c:v>
                </c:pt>
                <c:pt idx="704">
                  <c:v>495.71813031161321</c:v>
                </c:pt>
                <c:pt idx="705">
                  <c:v>509.26874115983031</c:v>
                </c:pt>
                <c:pt idx="706">
                  <c:v>495.86158192090397</c:v>
                </c:pt>
                <c:pt idx="707">
                  <c:v>519.32157968970296</c:v>
                </c:pt>
                <c:pt idx="708">
                  <c:v>428.3436619718322</c:v>
                </c:pt>
                <c:pt idx="709">
                  <c:v>486.11251758087195</c:v>
                </c:pt>
                <c:pt idx="710">
                  <c:v>462.55898876404495</c:v>
                </c:pt>
                <c:pt idx="711">
                  <c:v>479.05049088359078</c:v>
                </c:pt>
                <c:pt idx="712">
                  <c:v>444.29271708683399</c:v>
                </c:pt>
                <c:pt idx="713">
                  <c:v>486.61678321678335</c:v>
                </c:pt>
                <c:pt idx="714">
                  <c:v>483.84636871508383</c:v>
                </c:pt>
                <c:pt idx="715">
                  <c:v>477.98744769874475</c:v>
                </c:pt>
                <c:pt idx="716">
                  <c:v>454.41364902506962</c:v>
                </c:pt>
                <c:pt idx="717">
                  <c:v>487.75104311543902</c:v>
                </c:pt>
                <c:pt idx="718">
                  <c:v>532.10833333333619</c:v>
                </c:pt>
                <c:pt idx="719">
                  <c:v>489.98751733703165</c:v>
                </c:pt>
                <c:pt idx="720">
                  <c:v>563.64681440442962</c:v>
                </c:pt>
                <c:pt idx="721">
                  <c:v>490.42738589211621</c:v>
                </c:pt>
                <c:pt idx="722">
                  <c:v>520.37707182320446</c:v>
                </c:pt>
                <c:pt idx="723">
                  <c:v>578.52827586206899</c:v>
                </c:pt>
                <c:pt idx="724">
                  <c:v>465.19421487603307</c:v>
                </c:pt>
                <c:pt idx="725">
                  <c:v>511.19119669876204</c:v>
                </c:pt>
                <c:pt idx="726">
                  <c:v>511.98076923076928</c:v>
                </c:pt>
                <c:pt idx="727">
                  <c:v>433.91906721536378</c:v>
                </c:pt>
                <c:pt idx="728">
                  <c:v>509.29178082191783</c:v>
                </c:pt>
                <c:pt idx="729">
                  <c:v>529.72366621067283</c:v>
                </c:pt>
                <c:pt idx="730">
                  <c:v>422.31967213114888</c:v>
                </c:pt>
                <c:pt idx="731">
                  <c:v>550.24556616643929</c:v>
                </c:pt>
                <c:pt idx="732">
                  <c:v>455.73705722070844</c:v>
                </c:pt>
                <c:pt idx="733">
                  <c:v>540.58095238095234</c:v>
                </c:pt>
                <c:pt idx="734">
                  <c:v>423.40624999999881</c:v>
                </c:pt>
                <c:pt idx="735">
                  <c:v>490.32971506105827</c:v>
                </c:pt>
                <c:pt idx="736">
                  <c:v>441.63685636856366</c:v>
                </c:pt>
                <c:pt idx="737">
                  <c:v>537.85250338294543</c:v>
                </c:pt>
                <c:pt idx="738">
                  <c:v>542.79054054054382</c:v>
                </c:pt>
                <c:pt idx="739">
                  <c:v>428.69905533063428</c:v>
                </c:pt>
                <c:pt idx="740">
                  <c:v>523.56873315363885</c:v>
                </c:pt>
                <c:pt idx="741">
                  <c:v>490.72947510094212</c:v>
                </c:pt>
                <c:pt idx="742">
                  <c:v>473.95161290322523</c:v>
                </c:pt>
                <c:pt idx="743">
                  <c:v>501.79328859060399</c:v>
                </c:pt>
                <c:pt idx="744">
                  <c:v>487.01608579088469</c:v>
                </c:pt>
                <c:pt idx="745">
                  <c:v>516.67871485943851</c:v>
                </c:pt>
                <c:pt idx="746">
                  <c:v>504.68048128342406</c:v>
                </c:pt>
                <c:pt idx="747">
                  <c:v>478.87583444592769</c:v>
                </c:pt>
                <c:pt idx="748">
                  <c:v>516.89599999999996</c:v>
                </c:pt>
                <c:pt idx="749">
                  <c:v>471.35019973368844</c:v>
                </c:pt>
                <c:pt idx="750">
                  <c:v>512.781914893617</c:v>
                </c:pt>
                <c:pt idx="751">
                  <c:v>513.93625498007748</c:v>
                </c:pt>
                <c:pt idx="752">
                  <c:v>471.56498673740072</c:v>
                </c:pt>
                <c:pt idx="753">
                  <c:v>488.83311258277996</c:v>
                </c:pt>
                <c:pt idx="754">
                  <c:v>477.52248677248679</c:v>
                </c:pt>
                <c:pt idx="755">
                  <c:v>515.65653896961805</c:v>
                </c:pt>
                <c:pt idx="756">
                  <c:v>481.80606860158309</c:v>
                </c:pt>
                <c:pt idx="757">
                  <c:v>539.35177865612854</c:v>
                </c:pt>
                <c:pt idx="758">
                  <c:v>482.72236842105264</c:v>
                </c:pt>
                <c:pt idx="759">
                  <c:v>496.58212877792369</c:v>
                </c:pt>
                <c:pt idx="760">
                  <c:v>490.09842519685037</c:v>
                </c:pt>
                <c:pt idx="761">
                  <c:v>486.21887287024896</c:v>
                </c:pt>
                <c:pt idx="762">
                  <c:v>514.43586387434539</c:v>
                </c:pt>
                <c:pt idx="763">
                  <c:v>565.70457516340002</c:v>
                </c:pt>
                <c:pt idx="764">
                  <c:v>501.17362924281969</c:v>
                </c:pt>
                <c:pt idx="765">
                  <c:v>487.54237288135732</c:v>
                </c:pt>
                <c:pt idx="766">
                  <c:v>499.90494791666674</c:v>
                </c:pt>
                <c:pt idx="767">
                  <c:v>459.81404421326408</c:v>
                </c:pt>
                <c:pt idx="768">
                  <c:v>497.62727272727199</c:v>
                </c:pt>
                <c:pt idx="769">
                  <c:v>496.89753566796367</c:v>
                </c:pt>
                <c:pt idx="770">
                  <c:v>536.60492227979353</c:v>
                </c:pt>
                <c:pt idx="771">
                  <c:v>493.53298835705044</c:v>
                </c:pt>
                <c:pt idx="772">
                  <c:v>523.3979328165376</c:v>
                </c:pt>
                <c:pt idx="773">
                  <c:v>529.33290322580649</c:v>
                </c:pt>
                <c:pt idx="774">
                  <c:v>487.54768041237202</c:v>
                </c:pt>
                <c:pt idx="775">
                  <c:v>491.74774774774767</c:v>
                </c:pt>
                <c:pt idx="776">
                  <c:v>488.82519280205656</c:v>
                </c:pt>
                <c:pt idx="777">
                  <c:v>496.65468549422474</c:v>
                </c:pt>
                <c:pt idx="778">
                  <c:v>474.20769230769224</c:v>
                </c:pt>
                <c:pt idx="779">
                  <c:v>498.21895006402025</c:v>
                </c:pt>
                <c:pt idx="780">
                  <c:v>507.37851662404091</c:v>
                </c:pt>
                <c:pt idx="781">
                  <c:v>488.77139208173691</c:v>
                </c:pt>
                <c:pt idx="782">
                  <c:v>515.74489795918726</c:v>
                </c:pt>
                <c:pt idx="783">
                  <c:v>508.05859872611393</c:v>
                </c:pt>
                <c:pt idx="784">
                  <c:v>519.5279898218829</c:v>
                </c:pt>
                <c:pt idx="785">
                  <c:v>521.78907242694027</c:v>
                </c:pt>
                <c:pt idx="786">
                  <c:v>511.62309644670029</c:v>
                </c:pt>
                <c:pt idx="787">
                  <c:v>509.80735107731306</c:v>
                </c:pt>
                <c:pt idx="788">
                  <c:v>522.79240506329154</c:v>
                </c:pt>
                <c:pt idx="789">
                  <c:v>486.87863463969671</c:v>
                </c:pt>
                <c:pt idx="790">
                  <c:v>506.7676767676756</c:v>
                </c:pt>
                <c:pt idx="791">
                  <c:v>506.14249684741486</c:v>
                </c:pt>
                <c:pt idx="792">
                  <c:v>525.67884130982725</c:v>
                </c:pt>
                <c:pt idx="793">
                  <c:v>492.41257861635222</c:v>
                </c:pt>
                <c:pt idx="794">
                  <c:v>492.6243718592965</c:v>
                </c:pt>
                <c:pt idx="795">
                  <c:v>474.5332496863237</c:v>
                </c:pt>
                <c:pt idx="796">
                  <c:v>480.08145363408522</c:v>
                </c:pt>
                <c:pt idx="797">
                  <c:v>507.34668335419275</c:v>
                </c:pt>
                <c:pt idx="798">
                  <c:v>468.37625000000003</c:v>
                </c:pt>
                <c:pt idx="799">
                  <c:v>526.03870162297153</c:v>
                </c:pt>
                <c:pt idx="800">
                  <c:v>498.82543640897603</c:v>
                </c:pt>
                <c:pt idx="801">
                  <c:v>517.74595267745951</c:v>
                </c:pt>
                <c:pt idx="802">
                  <c:v>505.69900497512424</c:v>
                </c:pt>
                <c:pt idx="803">
                  <c:v>560.75155279502837</c:v>
                </c:pt>
                <c:pt idx="804">
                  <c:v>528.12903225806815</c:v>
                </c:pt>
                <c:pt idx="805">
                  <c:v>530.99752168525094</c:v>
                </c:pt>
                <c:pt idx="806">
                  <c:v>550.14975247524751</c:v>
                </c:pt>
                <c:pt idx="807">
                  <c:v>522.17923362175554</c:v>
                </c:pt>
                <c:pt idx="808">
                  <c:v>452.84938271604938</c:v>
                </c:pt>
                <c:pt idx="809">
                  <c:v>519.33292231812538</c:v>
                </c:pt>
                <c:pt idx="810">
                  <c:v>479.43103448275707</c:v>
                </c:pt>
                <c:pt idx="811">
                  <c:v>524.8450184501844</c:v>
                </c:pt>
                <c:pt idx="812">
                  <c:v>489.54176904176904</c:v>
                </c:pt>
                <c:pt idx="813">
                  <c:v>481.85153374233124</c:v>
                </c:pt>
                <c:pt idx="814">
                  <c:v>477.79166666666674</c:v>
                </c:pt>
                <c:pt idx="815">
                  <c:v>487.08445532435894</c:v>
                </c:pt>
                <c:pt idx="816">
                  <c:v>528.05134474327633</c:v>
                </c:pt>
                <c:pt idx="817">
                  <c:v>532.59584859584857</c:v>
                </c:pt>
                <c:pt idx="818">
                  <c:v>498.62439024390244</c:v>
                </c:pt>
                <c:pt idx="819">
                  <c:v>515.57734470158357</c:v>
                </c:pt>
                <c:pt idx="820">
                  <c:v>547.79562043795625</c:v>
                </c:pt>
                <c:pt idx="821">
                  <c:v>529.94167679222085</c:v>
                </c:pt>
                <c:pt idx="822">
                  <c:v>492.30461165048541</c:v>
                </c:pt>
                <c:pt idx="823">
                  <c:v>506.8921212121212</c:v>
                </c:pt>
                <c:pt idx="824">
                  <c:v>511.39467312348791</c:v>
                </c:pt>
                <c:pt idx="825">
                  <c:v>515.66505441354298</c:v>
                </c:pt>
                <c:pt idx="826">
                  <c:v>496.82729468599035</c:v>
                </c:pt>
                <c:pt idx="827">
                  <c:v>559.16887816646818</c:v>
                </c:pt>
                <c:pt idx="828">
                  <c:v>464.30240963855431</c:v>
                </c:pt>
                <c:pt idx="829">
                  <c:v>509.65824308062577</c:v>
                </c:pt>
                <c:pt idx="830">
                  <c:v>497.29927884615364</c:v>
                </c:pt>
                <c:pt idx="831">
                  <c:v>510.00840336134456</c:v>
                </c:pt>
                <c:pt idx="832">
                  <c:v>495.0455635491607</c:v>
                </c:pt>
                <c:pt idx="833">
                  <c:v>550.20119760479042</c:v>
                </c:pt>
                <c:pt idx="834">
                  <c:v>519.01913875598086</c:v>
                </c:pt>
                <c:pt idx="835">
                  <c:v>482.85543608124254</c:v>
                </c:pt>
                <c:pt idx="836">
                  <c:v>495.56205250596702</c:v>
                </c:pt>
                <c:pt idx="837">
                  <c:v>517.94159713945146</c:v>
                </c:pt>
                <c:pt idx="838">
                  <c:v>474.34285714285738</c:v>
                </c:pt>
                <c:pt idx="839">
                  <c:v>472.18906064209273</c:v>
                </c:pt>
                <c:pt idx="840">
                  <c:v>537.0878859857479</c:v>
                </c:pt>
                <c:pt idx="841">
                  <c:v>522.54567022538561</c:v>
                </c:pt>
                <c:pt idx="842">
                  <c:v>514.76184834123251</c:v>
                </c:pt>
                <c:pt idx="843">
                  <c:v>493.30059171597634</c:v>
                </c:pt>
                <c:pt idx="844">
                  <c:v>501.8687943262413</c:v>
                </c:pt>
                <c:pt idx="845">
                  <c:v>507.02479338842966</c:v>
                </c:pt>
                <c:pt idx="846">
                  <c:v>483.0625</c:v>
                </c:pt>
                <c:pt idx="847">
                  <c:v>533.01060070671349</c:v>
                </c:pt>
                <c:pt idx="848">
                  <c:v>505.64941176470739</c:v>
                </c:pt>
                <c:pt idx="849">
                  <c:v>504.81668625146887</c:v>
                </c:pt>
                <c:pt idx="850">
                  <c:v>502.34272300469485</c:v>
                </c:pt>
                <c:pt idx="851">
                  <c:v>532.75498241500588</c:v>
                </c:pt>
                <c:pt idx="852">
                  <c:v>563.19086651053863</c:v>
                </c:pt>
                <c:pt idx="853">
                  <c:v>503.74619883040924</c:v>
                </c:pt>
                <c:pt idx="854">
                  <c:v>496.06425233644978</c:v>
                </c:pt>
                <c:pt idx="855">
                  <c:v>551.13068844807469</c:v>
                </c:pt>
                <c:pt idx="856">
                  <c:v>514.32983682983684</c:v>
                </c:pt>
                <c:pt idx="857">
                  <c:v>520.36903376018654</c:v>
                </c:pt>
                <c:pt idx="858">
                  <c:v>504.84651162790698</c:v>
                </c:pt>
                <c:pt idx="859">
                  <c:v>518.99186991869954</c:v>
                </c:pt>
                <c:pt idx="860">
                  <c:v>560.77030162413359</c:v>
                </c:pt>
                <c:pt idx="861">
                  <c:v>499.31633835457563</c:v>
                </c:pt>
                <c:pt idx="862">
                  <c:v>493.54629629629625</c:v>
                </c:pt>
                <c:pt idx="863">
                  <c:v>516.08439306358616</c:v>
                </c:pt>
                <c:pt idx="864">
                  <c:v>541.61547344110852</c:v>
                </c:pt>
                <c:pt idx="865">
                  <c:v>494.21453287197193</c:v>
                </c:pt>
                <c:pt idx="866">
                  <c:v>522.76036866359459</c:v>
                </c:pt>
                <c:pt idx="867">
                  <c:v>502.77560414269169</c:v>
                </c:pt>
                <c:pt idx="868">
                  <c:v>514.22643678160921</c:v>
                </c:pt>
                <c:pt idx="869">
                  <c:v>505.46727898966697</c:v>
                </c:pt>
                <c:pt idx="870">
                  <c:v>513.18119266055055</c:v>
                </c:pt>
                <c:pt idx="871">
                  <c:v>518.32531500572736</c:v>
                </c:pt>
                <c:pt idx="872">
                  <c:v>530.42219679633797</c:v>
                </c:pt>
                <c:pt idx="873">
                  <c:v>524.57257142857304</c:v>
                </c:pt>
                <c:pt idx="874">
                  <c:v>509.48858447488459</c:v>
                </c:pt>
                <c:pt idx="875">
                  <c:v>517.70011402508544</c:v>
                </c:pt>
                <c:pt idx="876">
                  <c:v>517.39293849658316</c:v>
                </c:pt>
                <c:pt idx="877">
                  <c:v>514.33447098976114</c:v>
                </c:pt>
                <c:pt idx="878">
                  <c:v>498.28522727272724</c:v>
                </c:pt>
                <c:pt idx="879">
                  <c:v>539.94665153234939</c:v>
                </c:pt>
                <c:pt idx="880">
                  <c:v>495</c:v>
                </c:pt>
                <c:pt idx="881">
                  <c:v>516.28312570781452</c:v>
                </c:pt>
                <c:pt idx="882">
                  <c:v>525.10972850678854</c:v>
                </c:pt>
                <c:pt idx="883">
                  <c:v>532.12994350282554</c:v>
                </c:pt>
                <c:pt idx="884">
                  <c:v>517.4853273137694</c:v>
                </c:pt>
                <c:pt idx="885">
                  <c:v>505.30326944757451</c:v>
                </c:pt>
                <c:pt idx="886">
                  <c:v>500.54166666666708</c:v>
                </c:pt>
                <c:pt idx="887">
                  <c:v>535.79865016872895</c:v>
                </c:pt>
                <c:pt idx="888">
                  <c:v>514.95617977528048</c:v>
                </c:pt>
                <c:pt idx="889">
                  <c:v>547.99214365881051</c:v>
                </c:pt>
                <c:pt idx="890">
                  <c:v>545.26121076233187</c:v>
                </c:pt>
                <c:pt idx="891">
                  <c:v>496.78051511757963</c:v>
                </c:pt>
                <c:pt idx="892">
                  <c:v>525.24832214765354</c:v>
                </c:pt>
                <c:pt idx="893">
                  <c:v>533.1016759776569</c:v>
                </c:pt>
                <c:pt idx="894">
                  <c:v>530.9453125</c:v>
                </c:pt>
                <c:pt idx="895">
                  <c:v>532.32441471571747</c:v>
                </c:pt>
                <c:pt idx="896">
                  <c:v>561.26614699331799</c:v>
                </c:pt>
                <c:pt idx="897">
                  <c:v>559.88209121245791</c:v>
                </c:pt>
                <c:pt idx="898">
                  <c:v>518.72222222222217</c:v>
                </c:pt>
                <c:pt idx="899">
                  <c:v>527.25527192008883</c:v>
                </c:pt>
                <c:pt idx="900">
                  <c:v>524.67294900221725</c:v>
                </c:pt>
                <c:pt idx="901">
                  <c:v>526.59025470653376</c:v>
                </c:pt>
                <c:pt idx="902">
                  <c:v>503.91814159291897</c:v>
                </c:pt>
                <c:pt idx="903">
                  <c:v>525.94254143646299</c:v>
                </c:pt>
                <c:pt idx="904">
                  <c:v>519.5496688741722</c:v>
                </c:pt>
                <c:pt idx="905">
                  <c:v>511.56229327453178</c:v>
                </c:pt>
                <c:pt idx="906">
                  <c:v>520.49229074889843</c:v>
                </c:pt>
                <c:pt idx="907">
                  <c:v>552.23652365236524</c:v>
                </c:pt>
                <c:pt idx="908">
                  <c:v>522.04615384615386</c:v>
                </c:pt>
                <c:pt idx="909">
                  <c:v>538.18221734357849</c:v>
                </c:pt>
                <c:pt idx="910">
                  <c:v>500.22697368421029</c:v>
                </c:pt>
                <c:pt idx="911">
                  <c:v>524.83242059145334</c:v>
                </c:pt>
                <c:pt idx="912">
                  <c:v>537.90809628008753</c:v>
                </c:pt>
                <c:pt idx="913">
                  <c:v>512.96393442622957</c:v>
                </c:pt>
                <c:pt idx="914">
                  <c:v>518.6266375545855</c:v>
                </c:pt>
                <c:pt idx="915">
                  <c:v>544.6870229007634</c:v>
                </c:pt>
                <c:pt idx="916">
                  <c:v>534.91067538126299</c:v>
                </c:pt>
                <c:pt idx="917">
                  <c:v>527.14798694232866</c:v>
                </c:pt>
                <c:pt idx="918">
                  <c:v>524.67499999999995</c:v>
                </c:pt>
                <c:pt idx="919">
                  <c:v>525.91422366992299</c:v>
                </c:pt>
                <c:pt idx="920">
                  <c:v>567.0206073752712</c:v>
                </c:pt>
                <c:pt idx="921">
                  <c:v>543.30335861321782</c:v>
                </c:pt>
                <c:pt idx="922">
                  <c:v>499.18722943722929</c:v>
                </c:pt>
                <c:pt idx="923">
                  <c:v>510.09297297297138</c:v>
                </c:pt>
                <c:pt idx="924">
                  <c:v>529.0043196544276</c:v>
                </c:pt>
                <c:pt idx="925">
                  <c:v>527.52535059331171</c:v>
                </c:pt>
                <c:pt idx="926">
                  <c:v>543.04418103448279</c:v>
                </c:pt>
                <c:pt idx="927">
                  <c:v>540.63832077502695</c:v>
                </c:pt>
                <c:pt idx="928">
                  <c:v>528.84193548386816</c:v>
                </c:pt>
                <c:pt idx="929">
                  <c:v>526.71965628356611</c:v>
                </c:pt>
                <c:pt idx="930">
                  <c:v>537.46673819742296</c:v>
                </c:pt>
                <c:pt idx="931">
                  <c:v>527.71811361200423</c:v>
                </c:pt>
                <c:pt idx="932">
                  <c:v>535.29871520342851</c:v>
                </c:pt>
                <c:pt idx="933">
                  <c:v>558.55828877005342</c:v>
                </c:pt>
                <c:pt idx="934">
                  <c:v>514.57585470085473</c:v>
                </c:pt>
                <c:pt idx="935">
                  <c:v>510.70544290288154</c:v>
                </c:pt>
                <c:pt idx="936">
                  <c:v>539.65671641791039</c:v>
                </c:pt>
                <c:pt idx="937">
                  <c:v>539.77422790202343</c:v>
                </c:pt>
                <c:pt idx="938">
                  <c:v>543.26595744680856</c:v>
                </c:pt>
                <c:pt idx="939">
                  <c:v>557.79064824654949</c:v>
                </c:pt>
                <c:pt idx="940">
                  <c:v>535.19108280254773</c:v>
                </c:pt>
                <c:pt idx="941">
                  <c:v>537.95652173913038</c:v>
                </c:pt>
                <c:pt idx="942">
                  <c:v>509.35063559322032</c:v>
                </c:pt>
                <c:pt idx="943">
                  <c:v>528.22222222222217</c:v>
                </c:pt>
                <c:pt idx="944">
                  <c:v>551.96617336152224</c:v>
                </c:pt>
                <c:pt idx="945">
                  <c:v>543.79725448785643</c:v>
                </c:pt>
                <c:pt idx="946">
                  <c:v>544.53797468354298</c:v>
                </c:pt>
                <c:pt idx="947">
                  <c:v>532.6912539515281</c:v>
                </c:pt>
                <c:pt idx="948">
                  <c:v>532.7431578947344</c:v>
                </c:pt>
                <c:pt idx="949">
                  <c:v>556.19768664563651</c:v>
                </c:pt>
                <c:pt idx="950">
                  <c:v>536.21848739495795</c:v>
                </c:pt>
                <c:pt idx="951">
                  <c:v>531.71983210913174</c:v>
                </c:pt>
                <c:pt idx="952">
                  <c:v>535.53983228511561</c:v>
                </c:pt>
                <c:pt idx="953">
                  <c:v>551.36858638743297</c:v>
                </c:pt>
                <c:pt idx="954">
                  <c:v>519.13807531380803</c:v>
                </c:pt>
                <c:pt idx="955">
                  <c:v>540.23824451410655</c:v>
                </c:pt>
                <c:pt idx="956">
                  <c:v>531.54801670146139</c:v>
                </c:pt>
                <c:pt idx="957">
                  <c:v>523.63086548487797</c:v>
                </c:pt>
                <c:pt idx="958">
                  <c:v>542.99479166667174</c:v>
                </c:pt>
                <c:pt idx="959">
                  <c:v>523.01144640998939</c:v>
                </c:pt>
                <c:pt idx="960">
                  <c:v>533.60291060291047</c:v>
                </c:pt>
                <c:pt idx="961">
                  <c:v>528.15160955347847</c:v>
                </c:pt>
                <c:pt idx="962">
                  <c:v>536.1473029045643</c:v>
                </c:pt>
                <c:pt idx="963">
                  <c:v>528.47979274611805</c:v>
                </c:pt>
                <c:pt idx="964">
                  <c:v>513.33229813664548</c:v>
                </c:pt>
                <c:pt idx="965">
                  <c:v>519.02895553257554</c:v>
                </c:pt>
                <c:pt idx="966">
                  <c:v>530.09297520661448</c:v>
                </c:pt>
                <c:pt idx="967">
                  <c:v>550.81011351909183</c:v>
                </c:pt>
                <c:pt idx="968">
                  <c:v>528.36804123711352</c:v>
                </c:pt>
                <c:pt idx="969">
                  <c:v>524.26467559217303</c:v>
                </c:pt>
                <c:pt idx="970">
                  <c:v>534.21502057613532</c:v>
                </c:pt>
                <c:pt idx="971">
                  <c:v>524.75334018499439</c:v>
                </c:pt>
                <c:pt idx="972">
                  <c:v>513.02258726899379</c:v>
                </c:pt>
                <c:pt idx="973">
                  <c:v>540.38051282051288</c:v>
                </c:pt>
                <c:pt idx="974">
                  <c:v>503.26844262295197</c:v>
                </c:pt>
                <c:pt idx="975">
                  <c:v>512.40122824974299</c:v>
                </c:pt>
                <c:pt idx="976">
                  <c:v>524.02760736196296</c:v>
                </c:pt>
                <c:pt idx="977">
                  <c:v>539.78651685393243</c:v>
                </c:pt>
                <c:pt idx="978">
                  <c:v>518.22551020408162</c:v>
                </c:pt>
                <c:pt idx="979">
                  <c:v>517.21202854230376</c:v>
                </c:pt>
                <c:pt idx="980">
                  <c:v>527.25050916496946</c:v>
                </c:pt>
                <c:pt idx="981">
                  <c:v>505.71007121057869</c:v>
                </c:pt>
                <c:pt idx="982">
                  <c:v>541.38211382113798</c:v>
                </c:pt>
                <c:pt idx="983">
                  <c:v>517.38172588832447</c:v>
                </c:pt>
                <c:pt idx="984">
                  <c:v>514.14908722109783</c:v>
                </c:pt>
                <c:pt idx="985">
                  <c:v>556.94224924012144</c:v>
                </c:pt>
                <c:pt idx="986">
                  <c:v>529.15991902834003</c:v>
                </c:pt>
                <c:pt idx="987">
                  <c:v>570.57836198179984</c:v>
                </c:pt>
                <c:pt idx="988">
                  <c:v>541.66666666666663</c:v>
                </c:pt>
                <c:pt idx="989">
                  <c:v>523.5660948536829</c:v>
                </c:pt>
                <c:pt idx="990">
                  <c:v>525.17237903225805</c:v>
                </c:pt>
                <c:pt idx="991">
                  <c:v>548.73917421953854</c:v>
                </c:pt>
                <c:pt idx="992">
                  <c:v>534.16700201207243</c:v>
                </c:pt>
                <c:pt idx="993">
                  <c:v>547.1105527638191</c:v>
                </c:pt>
                <c:pt idx="994">
                  <c:v>536.10843373493981</c:v>
                </c:pt>
                <c:pt idx="995">
                  <c:v>527.79939819458377</c:v>
                </c:pt>
                <c:pt idx="996">
                  <c:v>524.82164328657291</c:v>
                </c:pt>
                <c:pt idx="997">
                  <c:v>551.25825825825825</c:v>
                </c:pt>
                <c:pt idx="998">
                  <c:v>526.14300000000003</c:v>
                </c:pt>
                <c:pt idx="999">
                  <c:v>525.66833166833567</c:v>
                </c:pt>
                <c:pt idx="1000">
                  <c:v>524.2025948103792</c:v>
                </c:pt>
                <c:pt idx="1001">
                  <c:v>558.8454636091725</c:v>
                </c:pt>
                <c:pt idx="1002">
                  <c:v>544.63247011952194</c:v>
                </c:pt>
                <c:pt idx="1003">
                  <c:v>532.12736318407747</c:v>
                </c:pt>
                <c:pt idx="1004">
                  <c:v>530.21471172962492</c:v>
                </c:pt>
                <c:pt idx="1005">
                  <c:v>518.56703078450585</c:v>
                </c:pt>
                <c:pt idx="1006">
                  <c:v>546.86309523809553</c:v>
                </c:pt>
                <c:pt idx="1007">
                  <c:v>537.29534192269989</c:v>
                </c:pt>
                <c:pt idx="1008">
                  <c:v>554.58118811881184</c:v>
                </c:pt>
                <c:pt idx="1009">
                  <c:v>535.08704253214853</c:v>
                </c:pt>
                <c:pt idx="1010">
                  <c:v>520.501976284585</c:v>
                </c:pt>
                <c:pt idx="1011">
                  <c:v>536.05034550839355</c:v>
                </c:pt>
                <c:pt idx="1012">
                  <c:v>568.89644970414201</c:v>
                </c:pt>
                <c:pt idx="1013">
                  <c:v>516.91921182265946</c:v>
                </c:pt>
                <c:pt idx="1014">
                  <c:v>529.72047244094483</c:v>
                </c:pt>
                <c:pt idx="1015">
                  <c:v>570.83382497541788</c:v>
                </c:pt>
                <c:pt idx="1016">
                  <c:v>538.09037328094303</c:v>
                </c:pt>
                <c:pt idx="1017">
                  <c:v>539.59764474975441</c:v>
                </c:pt>
                <c:pt idx="1018">
                  <c:v>555.30588235294113</c:v>
                </c:pt>
                <c:pt idx="1019">
                  <c:v>526.25954946131253</c:v>
                </c:pt>
                <c:pt idx="1020">
                  <c:v>531.66634050880805</c:v>
                </c:pt>
                <c:pt idx="1021">
                  <c:v>534.24535679374299</c:v>
                </c:pt>
                <c:pt idx="1022">
                  <c:v>521.5341796875</c:v>
                </c:pt>
                <c:pt idx="1023">
                  <c:v>511.88390243902433</c:v>
                </c:pt>
                <c:pt idx="1024">
                  <c:v>518.35575048732949</c:v>
                </c:pt>
                <c:pt idx="1025">
                  <c:v>540.54138266796554</c:v>
                </c:pt>
                <c:pt idx="1026">
                  <c:v>548.774319066153</c:v>
                </c:pt>
                <c:pt idx="1027">
                  <c:v>513.83187560738804</c:v>
                </c:pt>
                <c:pt idx="1028">
                  <c:v>553.42718446601941</c:v>
                </c:pt>
                <c:pt idx="1029">
                  <c:v>533.62560620756551</c:v>
                </c:pt>
                <c:pt idx="1030">
                  <c:v>540.46899224806305</c:v>
                </c:pt>
                <c:pt idx="1031">
                  <c:v>545.96999031945791</c:v>
                </c:pt>
                <c:pt idx="1032">
                  <c:v>547.91005802707934</c:v>
                </c:pt>
                <c:pt idx="1033">
                  <c:v>537.6415458937164</c:v>
                </c:pt>
                <c:pt idx="1034">
                  <c:v>528.65637065637452</c:v>
                </c:pt>
                <c:pt idx="1035">
                  <c:v>541.17743490839314</c:v>
                </c:pt>
                <c:pt idx="1036">
                  <c:v>528.05876685934493</c:v>
                </c:pt>
                <c:pt idx="1037">
                  <c:v>576.32627526467752</c:v>
                </c:pt>
                <c:pt idx="1038">
                  <c:v>540.11634615384651</c:v>
                </c:pt>
                <c:pt idx="1039">
                  <c:v>544.54370797310355</c:v>
                </c:pt>
                <c:pt idx="1040">
                  <c:v>529.39155470249273</c:v>
                </c:pt>
                <c:pt idx="1041">
                  <c:v>540.46116970277671</c:v>
                </c:pt>
                <c:pt idx="1042">
                  <c:v>511.18582375478928</c:v>
                </c:pt>
                <c:pt idx="1043">
                  <c:v>544.38660287081336</c:v>
                </c:pt>
                <c:pt idx="1044">
                  <c:v>531.80497131931304</c:v>
                </c:pt>
                <c:pt idx="1045">
                  <c:v>524.78510028653352</c:v>
                </c:pt>
                <c:pt idx="1046">
                  <c:v>537.27671755725589</c:v>
                </c:pt>
                <c:pt idx="1047">
                  <c:v>541.69113441372735</c:v>
                </c:pt>
                <c:pt idx="1048">
                  <c:v>541.05047619047616</c:v>
                </c:pt>
                <c:pt idx="1049">
                  <c:v>525.91151284490604</c:v>
                </c:pt>
                <c:pt idx="1050">
                  <c:v>531.9239543726236</c:v>
                </c:pt>
                <c:pt idx="1051">
                  <c:v>534.40550807217471</c:v>
                </c:pt>
                <c:pt idx="1052">
                  <c:v>563.24193548387098</c:v>
                </c:pt>
                <c:pt idx="1053">
                  <c:v>543.65213270142146</c:v>
                </c:pt>
                <c:pt idx="1054">
                  <c:v>549.7225378787881</c:v>
                </c:pt>
                <c:pt idx="1055">
                  <c:v>534.62062440870238</c:v>
                </c:pt>
                <c:pt idx="1056">
                  <c:v>535.26465028355346</c:v>
                </c:pt>
                <c:pt idx="1057">
                  <c:v>545.32200188857246</c:v>
                </c:pt>
                <c:pt idx="1058">
                  <c:v>533.88396226415352</c:v>
                </c:pt>
                <c:pt idx="1059">
                  <c:v>542.62676720075399</c:v>
                </c:pt>
                <c:pt idx="1060">
                  <c:v>528.38229755178907</c:v>
                </c:pt>
                <c:pt idx="1061">
                  <c:v>525.4985888993416</c:v>
                </c:pt>
                <c:pt idx="1062">
                  <c:v>544.62406015037595</c:v>
                </c:pt>
                <c:pt idx="1063">
                  <c:v>548.40187793427253</c:v>
                </c:pt>
                <c:pt idx="1064">
                  <c:v>514.47185741088185</c:v>
                </c:pt>
                <c:pt idx="1065">
                  <c:v>527.97938144329953</c:v>
                </c:pt>
                <c:pt idx="1066">
                  <c:v>550.4606741573034</c:v>
                </c:pt>
                <c:pt idx="1067">
                  <c:v>546.62020579981288</c:v>
                </c:pt>
                <c:pt idx="1068">
                  <c:v>536.72616822429848</c:v>
                </c:pt>
                <c:pt idx="1069">
                  <c:v>509.88328664799229</c:v>
                </c:pt>
                <c:pt idx="1070">
                  <c:v>542.10354477612339</c:v>
                </c:pt>
                <c:pt idx="1071">
                  <c:v>557.39422180801296</c:v>
                </c:pt>
                <c:pt idx="1072">
                  <c:v>549.66387337058029</c:v>
                </c:pt>
                <c:pt idx="1073">
                  <c:v>563.66790697674423</c:v>
                </c:pt>
                <c:pt idx="1074">
                  <c:v>558.69702602230439</c:v>
                </c:pt>
                <c:pt idx="1075">
                  <c:v>536.88857938718854</c:v>
                </c:pt>
                <c:pt idx="1076">
                  <c:v>554.13729128014847</c:v>
                </c:pt>
                <c:pt idx="1077">
                  <c:v>548.31139944392748</c:v>
                </c:pt>
                <c:pt idx="1078">
                  <c:v>556.66944444444448</c:v>
                </c:pt>
                <c:pt idx="1079">
                  <c:v>545.75485661424602</c:v>
                </c:pt>
                <c:pt idx="1080">
                  <c:v>539.70517560073961</c:v>
                </c:pt>
                <c:pt idx="1081">
                  <c:v>558.55216989842518</c:v>
                </c:pt>
                <c:pt idx="1082">
                  <c:v>531.10239852398524</c:v>
                </c:pt>
                <c:pt idx="1083">
                  <c:v>511.8801843317973</c:v>
                </c:pt>
                <c:pt idx="1084">
                  <c:v>545.2467771639042</c:v>
                </c:pt>
                <c:pt idx="1085">
                  <c:v>544.86200551977799</c:v>
                </c:pt>
                <c:pt idx="1086">
                  <c:v>544.03308823529414</c:v>
                </c:pt>
                <c:pt idx="1087">
                  <c:v>544.39944903581272</c:v>
                </c:pt>
                <c:pt idx="1088">
                  <c:v>532.18073394495661</c:v>
                </c:pt>
                <c:pt idx="1089">
                  <c:v>539.16040329972498</c:v>
                </c:pt>
                <c:pt idx="1090">
                  <c:v>555.35897435897459</c:v>
                </c:pt>
                <c:pt idx="1091">
                  <c:v>542.26532479414448</c:v>
                </c:pt>
                <c:pt idx="1092">
                  <c:v>538.08226691042046</c:v>
                </c:pt>
                <c:pt idx="1093">
                  <c:v>535.56073059360801</c:v>
                </c:pt>
                <c:pt idx="1094">
                  <c:v>541.07390510948903</c:v>
                </c:pt>
                <c:pt idx="1095">
                  <c:v>533.77028258888151</c:v>
                </c:pt>
                <c:pt idx="1096">
                  <c:v>540.95719489981434</c:v>
                </c:pt>
                <c:pt idx="1097">
                  <c:v>556.58325750682684</c:v>
                </c:pt>
                <c:pt idx="1098">
                  <c:v>535.33181818181538</c:v>
                </c:pt>
                <c:pt idx="1099">
                  <c:v>539.83287920072667</c:v>
                </c:pt>
                <c:pt idx="1100">
                  <c:v>552.18148820326803</c:v>
                </c:pt>
                <c:pt idx="1101">
                  <c:v>563.32910244786945</c:v>
                </c:pt>
                <c:pt idx="1102">
                  <c:v>536.90670289855041</c:v>
                </c:pt>
                <c:pt idx="1103">
                  <c:v>553.5221719457013</c:v>
                </c:pt>
                <c:pt idx="1104">
                  <c:v>545.06962025316443</c:v>
                </c:pt>
                <c:pt idx="1105">
                  <c:v>525.83739837398298</c:v>
                </c:pt>
                <c:pt idx="1106">
                  <c:v>509.45216606498195</c:v>
                </c:pt>
                <c:pt idx="1107">
                  <c:v>523.17944093778567</c:v>
                </c:pt>
                <c:pt idx="1108">
                  <c:v>530.32252252252249</c:v>
                </c:pt>
                <c:pt idx="1109">
                  <c:v>555.30603060306032</c:v>
                </c:pt>
                <c:pt idx="1110">
                  <c:v>541.97212230215791</c:v>
                </c:pt>
                <c:pt idx="1111">
                  <c:v>554.30368373764804</c:v>
                </c:pt>
                <c:pt idx="1112">
                  <c:v>560.08168761220827</c:v>
                </c:pt>
                <c:pt idx="1113">
                  <c:v>536.68789237668557</c:v>
                </c:pt>
                <c:pt idx="1114">
                  <c:v>534.33512544802738</c:v>
                </c:pt>
                <c:pt idx="1115">
                  <c:v>541.19068934646373</c:v>
                </c:pt>
                <c:pt idx="1116">
                  <c:v>538.3291592128802</c:v>
                </c:pt>
                <c:pt idx="1117">
                  <c:v>535.15996425379808</c:v>
                </c:pt>
                <c:pt idx="1118">
                  <c:v>544.0312499999975</c:v>
                </c:pt>
                <c:pt idx="1119">
                  <c:v>526.66190900981269</c:v>
                </c:pt>
                <c:pt idx="1120">
                  <c:v>541.16399286987553</c:v>
                </c:pt>
                <c:pt idx="1121">
                  <c:v>545.08815672306321</c:v>
                </c:pt>
                <c:pt idx="1122">
                  <c:v>540.7553380782947</c:v>
                </c:pt>
                <c:pt idx="1123">
                  <c:v>541.99733333333359</c:v>
                </c:pt>
                <c:pt idx="1124">
                  <c:v>535.87300177620182</c:v>
                </c:pt>
                <c:pt idx="1125">
                  <c:v>537.07897071872355</c:v>
                </c:pt>
                <c:pt idx="1126">
                  <c:v>547.75886524822852</c:v>
                </c:pt>
                <c:pt idx="1127">
                  <c:v>552.87068201948625</c:v>
                </c:pt>
                <c:pt idx="1128">
                  <c:v>550.64601769911508</c:v>
                </c:pt>
                <c:pt idx="1129">
                  <c:v>571.36870026525253</c:v>
                </c:pt>
                <c:pt idx="1130">
                  <c:v>548.37897526501854</c:v>
                </c:pt>
                <c:pt idx="1131">
                  <c:v>548.4607237422772</c:v>
                </c:pt>
                <c:pt idx="1132">
                  <c:v>553.96296296296248</c:v>
                </c:pt>
                <c:pt idx="1133">
                  <c:v>548.65991189427075</c:v>
                </c:pt>
                <c:pt idx="1134">
                  <c:v>542.81426056338023</c:v>
                </c:pt>
                <c:pt idx="1135">
                  <c:v>534.86367634124849</c:v>
                </c:pt>
                <c:pt idx="1136">
                  <c:v>547.44376098418275</c:v>
                </c:pt>
                <c:pt idx="1137">
                  <c:v>540.92537313432831</c:v>
                </c:pt>
                <c:pt idx="1138">
                  <c:v>532.03245614035086</c:v>
                </c:pt>
                <c:pt idx="1139">
                  <c:v>532.46450482033299</c:v>
                </c:pt>
                <c:pt idx="1140">
                  <c:v>537.46672504378239</c:v>
                </c:pt>
                <c:pt idx="1141">
                  <c:v>532.37970253718788</c:v>
                </c:pt>
                <c:pt idx="1142">
                  <c:v>529.08916083916085</c:v>
                </c:pt>
                <c:pt idx="1143">
                  <c:v>531.57117903930305</c:v>
                </c:pt>
                <c:pt idx="1144">
                  <c:v>529.07329842931961</c:v>
                </c:pt>
                <c:pt idx="1145">
                  <c:v>539.01220575414129</c:v>
                </c:pt>
                <c:pt idx="1146">
                  <c:v>555.28222996515683</c:v>
                </c:pt>
                <c:pt idx="1147">
                  <c:v>538.45517841601338</c:v>
                </c:pt>
                <c:pt idx="1148">
                  <c:v>573.25304347826341</c:v>
                </c:pt>
                <c:pt idx="1149">
                  <c:v>553.66811468288449</c:v>
                </c:pt>
                <c:pt idx="1150">
                  <c:v>581.04166666666663</c:v>
                </c:pt>
                <c:pt idx="1151">
                  <c:v>550.76843018213356</c:v>
                </c:pt>
                <c:pt idx="1152">
                  <c:v>542.50606585788557</c:v>
                </c:pt>
                <c:pt idx="1153">
                  <c:v>536.12640692640753</c:v>
                </c:pt>
                <c:pt idx="1154">
                  <c:v>550.50865051903304</c:v>
                </c:pt>
                <c:pt idx="1155">
                  <c:v>548.62921348314546</c:v>
                </c:pt>
                <c:pt idx="1156">
                  <c:v>556.48791018998247</c:v>
                </c:pt>
                <c:pt idx="1157">
                  <c:v>547.91544434857803</c:v>
                </c:pt>
                <c:pt idx="1158">
                  <c:v>542.65172413793107</c:v>
                </c:pt>
                <c:pt idx="1159">
                  <c:v>567.26614987080109</c:v>
                </c:pt>
                <c:pt idx="1160">
                  <c:v>536.77710843373438</c:v>
                </c:pt>
                <c:pt idx="1161">
                  <c:v>542.87446259673254</c:v>
                </c:pt>
                <c:pt idx="1162">
                  <c:v>558.58934707904064</c:v>
                </c:pt>
                <c:pt idx="1163">
                  <c:v>539.3313304721031</c:v>
                </c:pt>
                <c:pt idx="1164">
                  <c:v>545.35934819896829</c:v>
                </c:pt>
                <c:pt idx="1165">
                  <c:v>550.52956298200297</c:v>
                </c:pt>
                <c:pt idx="1166">
                  <c:v>532.63698630136992</c:v>
                </c:pt>
                <c:pt idx="1167">
                  <c:v>560.76988879384089</c:v>
                </c:pt>
                <c:pt idx="1168">
                  <c:v>558.8418803418806</c:v>
                </c:pt>
                <c:pt idx="1169">
                  <c:v>545.31340734415051</c:v>
                </c:pt>
                <c:pt idx="1170">
                  <c:v>555.0273037542662</c:v>
                </c:pt>
                <c:pt idx="1171">
                  <c:v>529.19011082693942</c:v>
                </c:pt>
                <c:pt idx="1172">
                  <c:v>554.95485519590716</c:v>
                </c:pt>
                <c:pt idx="1173">
                  <c:v>550.69106382978725</c:v>
                </c:pt>
                <c:pt idx="1174">
                  <c:v>550.2210884353741</c:v>
                </c:pt>
                <c:pt idx="1175">
                  <c:v>552.2209005947326</c:v>
                </c:pt>
                <c:pt idx="1176">
                  <c:v>544.72835314091685</c:v>
                </c:pt>
                <c:pt idx="1177">
                  <c:v>543.75572519083948</c:v>
                </c:pt>
                <c:pt idx="1178">
                  <c:v>558.46610169491089</c:v>
                </c:pt>
                <c:pt idx="1179">
                  <c:v>548.49534292972055</c:v>
                </c:pt>
                <c:pt idx="1180">
                  <c:v>546.10321489001649</c:v>
                </c:pt>
                <c:pt idx="1181">
                  <c:v>541.36010143702447</c:v>
                </c:pt>
                <c:pt idx="1182">
                  <c:v>553.88429054054052</c:v>
                </c:pt>
                <c:pt idx="1183">
                  <c:v>581.89957805907352</c:v>
                </c:pt>
                <c:pt idx="1184">
                  <c:v>546.48650927487358</c:v>
                </c:pt>
                <c:pt idx="1185">
                  <c:v>569.74052232518943</c:v>
                </c:pt>
                <c:pt idx="1186">
                  <c:v>554.8434343434343</c:v>
                </c:pt>
                <c:pt idx="1187">
                  <c:v>560.0285954583685</c:v>
                </c:pt>
                <c:pt idx="1188">
                  <c:v>546.77478991596854</c:v>
                </c:pt>
                <c:pt idx="1189">
                  <c:v>563.68513853904562</c:v>
                </c:pt>
                <c:pt idx="1190">
                  <c:v>550.46057046979843</c:v>
                </c:pt>
                <c:pt idx="1191">
                  <c:v>562.11064543168482</c:v>
                </c:pt>
                <c:pt idx="1192">
                  <c:v>556.3969849246231</c:v>
                </c:pt>
                <c:pt idx="1193">
                  <c:v>542.31129707112939</c:v>
                </c:pt>
                <c:pt idx="1194">
                  <c:v>559.98745819397675</c:v>
                </c:pt>
                <c:pt idx="1195">
                  <c:v>552.29573934837583</c:v>
                </c:pt>
                <c:pt idx="1196">
                  <c:v>565.06093489148282</c:v>
                </c:pt>
                <c:pt idx="1197">
                  <c:v>537.24770642201838</c:v>
                </c:pt>
                <c:pt idx="1198">
                  <c:v>562.03416666666851</c:v>
                </c:pt>
                <c:pt idx="1199">
                  <c:v>553.73438800999304</c:v>
                </c:pt>
                <c:pt idx="1200">
                  <c:v>551.52662229617306</c:v>
                </c:pt>
                <c:pt idx="1201">
                  <c:v>532.23524522028265</c:v>
                </c:pt>
                <c:pt idx="1202">
                  <c:v>541.52159468438538</c:v>
                </c:pt>
                <c:pt idx="1203">
                  <c:v>550.45643153526976</c:v>
                </c:pt>
                <c:pt idx="1204">
                  <c:v>547.37645107794367</c:v>
                </c:pt>
                <c:pt idx="1205">
                  <c:v>549.68599834299914</c:v>
                </c:pt>
                <c:pt idx="1206">
                  <c:v>550.8551324503311</c:v>
                </c:pt>
                <c:pt idx="1207">
                  <c:v>554.39288668320796</c:v>
                </c:pt>
                <c:pt idx="1208">
                  <c:v>547.42975206611868</c:v>
                </c:pt>
                <c:pt idx="1209">
                  <c:v>543.59042113955411</c:v>
                </c:pt>
                <c:pt idx="1210">
                  <c:v>542.71122112211219</c:v>
                </c:pt>
                <c:pt idx="1211">
                  <c:v>548.74608408903543</c:v>
                </c:pt>
                <c:pt idx="1212">
                  <c:v>549.2808896210903</c:v>
                </c:pt>
                <c:pt idx="1213">
                  <c:v>553.00411522633851</c:v>
                </c:pt>
                <c:pt idx="1214">
                  <c:v>541.83963815789468</c:v>
                </c:pt>
                <c:pt idx="1215">
                  <c:v>569.71815940838155</c:v>
                </c:pt>
                <c:pt idx="1216">
                  <c:v>553.8727422003285</c:v>
                </c:pt>
                <c:pt idx="1217">
                  <c:v>544.94339622641553</c:v>
                </c:pt>
                <c:pt idx="1218">
                  <c:v>550.00737704918345</c:v>
                </c:pt>
                <c:pt idx="1219">
                  <c:v>547.93611793611808</c:v>
                </c:pt>
                <c:pt idx="1220">
                  <c:v>533.33060556464807</c:v>
                </c:pt>
                <c:pt idx="1221">
                  <c:v>541.63859362224059</c:v>
                </c:pt>
                <c:pt idx="1222">
                  <c:v>538.51960784313724</c:v>
                </c:pt>
                <c:pt idx="1223">
                  <c:v>558.17551020408303</c:v>
                </c:pt>
                <c:pt idx="1224">
                  <c:v>548.70962479608488</c:v>
                </c:pt>
                <c:pt idx="1225">
                  <c:v>548.44172779135874</c:v>
                </c:pt>
                <c:pt idx="1226">
                  <c:v>553.62214983713341</c:v>
                </c:pt>
                <c:pt idx="1227">
                  <c:v>535.12367778681858</c:v>
                </c:pt>
                <c:pt idx="1228">
                  <c:v>549.1780487804881</c:v>
                </c:pt>
                <c:pt idx="1229">
                  <c:v>554.01137286758853</c:v>
                </c:pt>
                <c:pt idx="1230">
                  <c:v>548.52516233766255</c:v>
                </c:pt>
                <c:pt idx="1231">
                  <c:v>558.52716950526917</c:v>
                </c:pt>
                <c:pt idx="1232">
                  <c:v>550.71636952998381</c:v>
                </c:pt>
                <c:pt idx="1233">
                  <c:v>548.34089068825847</c:v>
                </c:pt>
                <c:pt idx="1234">
                  <c:v>544.40776699029129</c:v>
                </c:pt>
                <c:pt idx="1235">
                  <c:v>550.96200485044164</c:v>
                </c:pt>
                <c:pt idx="1236">
                  <c:v>541.6558966074316</c:v>
                </c:pt>
                <c:pt idx="1237">
                  <c:v>566.48184019370296</c:v>
                </c:pt>
                <c:pt idx="1238">
                  <c:v>544.07016129032263</c:v>
                </c:pt>
                <c:pt idx="1239">
                  <c:v>558.29492344883352</c:v>
                </c:pt>
                <c:pt idx="1240">
                  <c:v>547.16103059581326</c:v>
                </c:pt>
                <c:pt idx="1241">
                  <c:v>537.55913113435258</c:v>
                </c:pt>
                <c:pt idx="1242">
                  <c:v>559.42122186494737</c:v>
                </c:pt>
                <c:pt idx="1243">
                  <c:v>546.50120481927706</c:v>
                </c:pt>
                <c:pt idx="1244">
                  <c:v>553.32664526484757</c:v>
                </c:pt>
                <c:pt idx="1245">
                  <c:v>551.87890938251792</c:v>
                </c:pt>
                <c:pt idx="1246">
                  <c:v>552.84214743589746</c:v>
                </c:pt>
                <c:pt idx="1247">
                  <c:v>558.58686949559649</c:v>
                </c:pt>
                <c:pt idx="1248">
                  <c:v>550.52319999999997</c:v>
                </c:pt>
                <c:pt idx="1249">
                  <c:v>535.80495603517181</c:v>
                </c:pt>
                <c:pt idx="1250">
                  <c:v>542.33146964856235</c:v>
                </c:pt>
                <c:pt idx="1251">
                  <c:v>538.05746209097833</c:v>
                </c:pt>
                <c:pt idx="1252">
                  <c:v>550.10287081339754</c:v>
                </c:pt>
                <c:pt idx="1253">
                  <c:v>558.58007968127492</c:v>
                </c:pt>
                <c:pt idx="1254">
                  <c:v>577.58757961783454</c:v>
                </c:pt>
                <c:pt idx="1255">
                  <c:v>563.02704852824183</c:v>
                </c:pt>
                <c:pt idx="1256">
                  <c:v>547.09777424483354</c:v>
                </c:pt>
                <c:pt idx="1257">
                  <c:v>556.24225575853848</c:v>
                </c:pt>
                <c:pt idx="1258">
                  <c:v>550.46349206349203</c:v>
                </c:pt>
                <c:pt idx="1259">
                  <c:v>543.90166534496154</c:v>
                </c:pt>
                <c:pt idx="1260">
                  <c:v>545.2519809825676</c:v>
                </c:pt>
                <c:pt idx="1261">
                  <c:v>556.25336500395849</c:v>
                </c:pt>
                <c:pt idx="1262">
                  <c:v>555.19382911392347</c:v>
                </c:pt>
                <c:pt idx="1263">
                  <c:v>554.11225296442649</c:v>
                </c:pt>
                <c:pt idx="1264">
                  <c:v>555.82780410742248</c:v>
                </c:pt>
                <c:pt idx="1265">
                  <c:v>544.20678768745063</c:v>
                </c:pt>
                <c:pt idx="1266">
                  <c:v>556.86671924290226</c:v>
                </c:pt>
                <c:pt idx="1267">
                  <c:v>554.47123719464139</c:v>
                </c:pt>
                <c:pt idx="1268">
                  <c:v>555.89133858267803</c:v>
                </c:pt>
                <c:pt idx="1269">
                  <c:v>558.94413847364285</c:v>
                </c:pt>
                <c:pt idx="1270">
                  <c:v>552.39779874213832</c:v>
                </c:pt>
                <c:pt idx="1271">
                  <c:v>562.48625294579733</c:v>
                </c:pt>
                <c:pt idx="1272">
                  <c:v>555.57692307692309</c:v>
                </c:pt>
                <c:pt idx="1273">
                  <c:v>550.44392156862853</c:v>
                </c:pt>
                <c:pt idx="1274">
                  <c:v>557.39184952978053</c:v>
                </c:pt>
                <c:pt idx="1275">
                  <c:v>531.16836335160554</c:v>
                </c:pt>
                <c:pt idx="1276">
                  <c:v>551.23787167449154</c:v>
                </c:pt>
                <c:pt idx="1277">
                  <c:v>549.5519937451129</c:v>
                </c:pt>
                <c:pt idx="1278">
                  <c:v>551.94843749999939</c:v>
                </c:pt>
                <c:pt idx="1279">
                  <c:v>573.99531615925059</c:v>
                </c:pt>
                <c:pt idx="1280">
                  <c:v>539.78939157566822</c:v>
                </c:pt>
                <c:pt idx="1281">
                  <c:v>544.09119251753805</c:v>
                </c:pt>
                <c:pt idx="1282">
                  <c:v>548.89641744548248</c:v>
                </c:pt>
                <c:pt idx="1283">
                  <c:v>551.62568093385255</c:v>
                </c:pt>
                <c:pt idx="1284">
                  <c:v>565.01477449455672</c:v>
                </c:pt>
                <c:pt idx="1285">
                  <c:v>560.63558663558661</c:v>
                </c:pt>
                <c:pt idx="1286">
                  <c:v>545.67624223602752</c:v>
                </c:pt>
                <c:pt idx="1287">
                  <c:v>546.99379363848254</c:v>
                </c:pt>
                <c:pt idx="1288">
                  <c:v>544.75503875969275</c:v>
                </c:pt>
                <c:pt idx="1289">
                  <c:v>532.71727343144846</c:v>
                </c:pt>
                <c:pt idx="1290">
                  <c:v>560.07585139318883</c:v>
                </c:pt>
                <c:pt idx="1291">
                  <c:v>543.00386697602812</c:v>
                </c:pt>
                <c:pt idx="1292">
                  <c:v>551.08732612055644</c:v>
                </c:pt>
                <c:pt idx="1293">
                  <c:v>554.72277992278055</c:v>
                </c:pt>
                <c:pt idx="1294">
                  <c:v>562.05015432098742</c:v>
                </c:pt>
                <c:pt idx="1295">
                  <c:v>545.78488820354983</c:v>
                </c:pt>
                <c:pt idx="1296">
                  <c:v>542.3636363636366</c:v>
                </c:pt>
                <c:pt idx="1297">
                  <c:v>558.38491147036302</c:v>
                </c:pt>
                <c:pt idx="1298">
                  <c:v>559.95307692307802</c:v>
                </c:pt>
                <c:pt idx="1299">
                  <c:v>554.4388931591086</c:v>
                </c:pt>
                <c:pt idx="1300">
                  <c:v>545.4416282642062</c:v>
                </c:pt>
                <c:pt idx="1301">
                  <c:v>537.45740598618568</c:v>
                </c:pt>
                <c:pt idx="1302">
                  <c:v>555.8903374233131</c:v>
                </c:pt>
                <c:pt idx="1303">
                  <c:v>568.47203065134352</c:v>
                </c:pt>
                <c:pt idx="1304">
                  <c:v>563.16309341500767</c:v>
                </c:pt>
                <c:pt idx="1305">
                  <c:v>540.58224942616675</c:v>
                </c:pt>
                <c:pt idx="1306">
                  <c:v>553.54969418960241</c:v>
                </c:pt>
                <c:pt idx="1307">
                  <c:v>528.39877769289819</c:v>
                </c:pt>
                <c:pt idx="1308">
                  <c:v>554.48091603053433</c:v>
                </c:pt>
                <c:pt idx="1309">
                  <c:v>569.41189931350118</c:v>
                </c:pt>
                <c:pt idx="1310">
                  <c:v>548.6509146341466</c:v>
                </c:pt>
                <c:pt idx="1311">
                  <c:v>539.58568164508802</c:v>
                </c:pt>
                <c:pt idx="1312">
                  <c:v>552.84703196347027</c:v>
                </c:pt>
                <c:pt idx="1313">
                  <c:v>567.40912547528296</c:v>
                </c:pt>
                <c:pt idx="1314">
                  <c:v>534.27887537994388</c:v>
                </c:pt>
                <c:pt idx="1315">
                  <c:v>554.40622627182938</c:v>
                </c:pt>
                <c:pt idx="1316">
                  <c:v>554.19044006070055</c:v>
                </c:pt>
                <c:pt idx="1317">
                  <c:v>558.21834723275481</c:v>
                </c:pt>
                <c:pt idx="1318">
                  <c:v>561.53560606060603</c:v>
                </c:pt>
                <c:pt idx="1319">
                  <c:v>547.65329295987885</c:v>
                </c:pt>
                <c:pt idx="1320">
                  <c:v>553.44402420574738</c:v>
                </c:pt>
                <c:pt idx="1321">
                  <c:v>566.05593348450248</c:v>
                </c:pt>
                <c:pt idx="1322">
                  <c:v>554.13972809667803</c:v>
                </c:pt>
                <c:pt idx="1323">
                  <c:v>569.22792452830254</c:v>
                </c:pt>
                <c:pt idx="1324">
                  <c:v>547.36048265460033</c:v>
                </c:pt>
                <c:pt idx="1325">
                  <c:v>536.10550113036925</c:v>
                </c:pt>
                <c:pt idx="1326">
                  <c:v>569.98870481927804</c:v>
                </c:pt>
                <c:pt idx="1327">
                  <c:v>536.0150489089541</c:v>
                </c:pt>
                <c:pt idx="1328">
                  <c:v>556.53684210526296</c:v>
                </c:pt>
                <c:pt idx="1329">
                  <c:v>562.96168294515348</c:v>
                </c:pt>
                <c:pt idx="1330">
                  <c:v>544.06156156156158</c:v>
                </c:pt>
                <c:pt idx="1331">
                  <c:v>557.86946736684172</c:v>
                </c:pt>
                <c:pt idx="1332">
                  <c:v>550.04647676161915</c:v>
                </c:pt>
                <c:pt idx="1333">
                  <c:v>537.91086142322047</c:v>
                </c:pt>
                <c:pt idx="1334">
                  <c:v>545.62200598802349</c:v>
                </c:pt>
                <c:pt idx="1335">
                  <c:v>563.53851907255057</c:v>
                </c:pt>
                <c:pt idx="1336">
                  <c:v>560.9103139013456</c:v>
                </c:pt>
                <c:pt idx="1337">
                  <c:v>563.25466766243449</c:v>
                </c:pt>
                <c:pt idx="1338">
                  <c:v>567.84029850746242</c:v>
                </c:pt>
                <c:pt idx="1339">
                  <c:v>568.19463087248323</c:v>
                </c:pt>
                <c:pt idx="1340">
                  <c:v>544.73695976154988</c:v>
                </c:pt>
                <c:pt idx="1341">
                  <c:v>555.39017125837995</c:v>
                </c:pt>
                <c:pt idx="1342">
                  <c:v>535.7313988095234</c:v>
                </c:pt>
                <c:pt idx="1343">
                  <c:v>546.27509293680657</c:v>
                </c:pt>
                <c:pt idx="1344">
                  <c:v>559.61292719167739</c:v>
                </c:pt>
                <c:pt idx="1345">
                  <c:v>560.19896065330363</c:v>
                </c:pt>
                <c:pt idx="1346">
                  <c:v>539.935459940653</c:v>
                </c:pt>
                <c:pt idx="1347">
                  <c:v>559.80133432171976</c:v>
                </c:pt>
                <c:pt idx="1348">
                  <c:v>539.48296296296292</c:v>
                </c:pt>
                <c:pt idx="1349">
                  <c:v>540.42709104367134</c:v>
                </c:pt>
                <c:pt idx="1350">
                  <c:v>549.22928994082861</c:v>
                </c:pt>
                <c:pt idx="1351">
                  <c:v>557.28159645232813</c:v>
                </c:pt>
                <c:pt idx="1352">
                  <c:v>559.75775480059087</c:v>
                </c:pt>
                <c:pt idx="1353">
                  <c:v>557.90479704797053</c:v>
                </c:pt>
                <c:pt idx="1354">
                  <c:v>542.70206489675297</c:v>
                </c:pt>
                <c:pt idx="1355">
                  <c:v>559.99778924097302</c:v>
                </c:pt>
                <c:pt idx="1356">
                  <c:v>565.81296023564039</c:v>
                </c:pt>
                <c:pt idx="1357">
                  <c:v>547.49080206033852</c:v>
                </c:pt>
                <c:pt idx="1358">
                  <c:v>550.49852941176448</c:v>
                </c:pt>
                <c:pt idx="1359">
                  <c:v>551.76855253490078</c:v>
                </c:pt>
                <c:pt idx="1360">
                  <c:v>540.40602055800309</c:v>
                </c:pt>
                <c:pt idx="1361">
                  <c:v>563.62802641232577</c:v>
                </c:pt>
                <c:pt idx="1362">
                  <c:v>570.46700879765297</c:v>
                </c:pt>
                <c:pt idx="1363">
                  <c:v>552.81684981684987</c:v>
                </c:pt>
                <c:pt idx="1364">
                  <c:v>544.03879941434843</c:v>
                </c:pt>
                <c:pt idx="1365">
                  <c:v>558.51426481345686</c:v>
                </c:pt>
                <c:pt idx="1366">
                  <c:v>553.26169590643269</c:v>
                </c:pt>
                <c:pt idx="1367">
                  <c:v>554.41271000730444</c:v>
                </c:pt>
                <c:pt idx="1368">
                  <c:v>544.79999999999995</c:v>
                </c:pt>
                <c:pt idx="1369">
                  <c:v>550.86214442012897</c:v>
                </c:pt>
                <c:pt idx="1370">
                  <c:v>552.83236151603501</c:v>
                </c:pt>
                <c:pt idx="1371">
                  <c:v>545.19810633649195</c:v>
                </c:pt>
                <c:pt idx="1372">
                  <c:v>551.33770014556046</c:v>
                </c:pt>
                <c:pt idx="1373">
                  <c:v>551.74181818181796</c:v>
                </c:pt>
                <c:pt idx="1374">
                  <c:v>563.07485465116599</c:v>
                </c:pt>
                <c:pt idx="1375">
                  <c:v>550.68917937545393</c:v>
                </c:pt>
                <c:pt idx="1376">
                  <c:v>561.72060957910332</c:v>
                </c:pt>
                <c:pt idx="1377">
                  <c:v>550.59390862944304</c:v>
                </c:pt>
                <c:pt idx="1378">
                  <c:v>558.08333333333667</c:v>
                </c:pt>
                <c:pt idx="1379">
                  <c:v>552.48008689355538</c:v>
                </c:pt>
                <c:pt idx="1380">
                  <c:v>556.50723589001166</c:v>
                </c:pt>
                <c:pt idx="1381">
                  <c:v>564.31164135936342</c:v>
                </c:pt>
                <c:pt idx="1382">
                  <c:v>547.54118497109823</c:v>
                </c:pt>
                <c:pt idx="1383">
                  <c:v>563.61805054151853</c:v>
                </c:pt>
                <c:pt idx="1384">
                  <c:v>547.01443001442999</c:v>
                </c:pt>
                <c:pt idx="1385">
                  <c:v>552.02811824080754</c:v>
                </c:pt>
                <c:pt idx="1386">
                  <c:v>540.53530259365994</c:v>
                </c:pt>
                <c:pt idx="1387">
                  <c:v>556.20014398848093</c:v>
                </c:pt>
                <c:pt idx="1388">
                  <c:v>552.64388489208659</c:v>
                </c:pt>
                <c:pt idx="1389">
                  <c:v>541.41337167505662</c:v>
                </c:pt>
                <c:pt idx="1390">
                  <c:v>565.84195402298747</c:v>
                </c:pt>
                <c:pt idx="1391">
                  <c:v>545.47738693467352</c:v>
                </c:pt>
                <c:pt idx="1392">
                  <c:v>561.34505021520749</c:v>
                </c:pt>
                <c:pt idx="1393">
                  <c:v>549.5749103942652</c:v>
                </c:pt>
                <c:pt idx="1394">
                  <c:v>559.69197707736782</c:v>
                </c:pt>
                <c:pt idx="1395">
                  <c:v>555.04509663564784</c:v>
                </c:pt>
                <c:pt idx="1396">
                  <c:v>551.81902718168749</c:v>
                </c:pt>
                <c:pt idx="1397">
                  <c:v>565.02501786990706</c:v>
                </c:pt>
                <c:pt idx="1398">
                  <c:v>553.68499999999995</c:v>
                </c:pt>
                <c:pt idx="1399">
                  <c:v>561.39186295503214</c:v>
                </c:pt>
                <c:pt idx="1400">
                  <c:v>552.44650499286729</c:v>
                </c:pt>
                <c:pt idx="1401">
                  <c:v>556.61439771917355</c:v>
                </c:pt>
                <c:pt idx="1402">
                  <c:v>561.80056980056747</c:v>
                </c:pt>
                <c:pt idx="1403">
                  <c:v>556.15444839857651</c:v>
                </c:pt>
                <c:pt idx="1404">
                  <c:v>536.15433854907906</c:v>
                </c:pt>
                <c:pt idx="1405">
                  <c:v>553.72778962331301</c:v>
                </c:pt>
                <c:pt idx="1406">
                  <c:v>550.6115056818179</c:v>
                </c:pt>
                <c:pt idx="1407">
                  <c:v>548.43789921930443</c:v>
                </c:pt>
                <c:pt idx="1408">
                  <c:v>549.04609929077947</c:v>
                </c:pt>
                <c:pt idx="1409">
                  <c:v>565.22678951098555</c:v>
                </c:pt>
                <c:pt idx="1410">
                  <c:v>560.33994334277622</c:v>
                </c:pt>
                <c:pt idx="1411">
                  <c:v>559.15428167020525</c:v>
                </c:pt>
                <c:pt idx="1412">
                  <c:v>543.33168316831689</c:v>
                </c:pt>
                <c:pt idx="1413">
                  <c:v>551.48268551236754</c:v>
                </c:pt>
                <c:pt idx="1414">
                  <c:v>562.6935028248588</c:v>
                </c:pt>
                <c:pt idx="1415">
                  <c:v>562.1898376852505</c:v>
                </c:pt>
                <c:pt idx="1416">
                  <c:v>563.55782792665752</c:v>
                </c:pt>
                <c:pt idx="1417">
                  <c:v>543.54756871035738</c:v>
                </c:pt>
                <c:pt idx="1418">
                  <c:v>562.27183098591559</c:v>
                </c:pt>
                <c:pt idx="1419">
                  <c:v>565.39831104855853</c:v>
                </c:pt>
                <c:pt idx="1420">
                  <c:v>545.69831223629126</c:v>
                </c:pt>
                <c:pt idx="1421">
                  <c:v>543.59311314125091</c:v>
                </c:pt>
                <c:pt idx="1422">
                  <c:v>558.39606741572709</c:v>
                </c:pt>
                <c:pt idx="1423">
                  <c:v>550.33824561403446</c:v>
                </c:pt>
                <c:pt idx="1424">
                  <c:v>555.42496493688805</c:v>
                </c:pt>
                <c:pt idx="1425">
                  <c:v>569.74001401541648</c:v>
                </c:pt>
                <c:pt idx="1426">
                  <c:v>562.66386554621852</c:v>
                </c:pt>
                <c:pt idx="1427">
                  <c:v>563.5710286913926</c:v>
                </c:pt>
                <c:pt idx="1428">
                  <c:v>558.45734265734302</c:v>
                </c:pt>
                <c:pt idx="1429">
                  <c:v>560.75751222921031</c:v>
                </c:pt>
                <c:pt idx="1430">
                  <c:v>561.9888268156426</c:v>
                </c:pt>
                <c:pt idx="1431">
                  <c:v>567.32728541520873</c:v>
                </c:pt>
                <c:pt idx="1432">
                  <c:v>544.15202231519947</c:v>
                </c:pt>
                <c:pt idx="1433">
                  <c:v>573.28362369337981</c:v>
                </c:pt>
                <c:pt idx="1434">
                  <c:v>552.89206128133708</c:v>
                </c:pt>
                <c:pt idx="1435">
                  <c:v>539.60612386917194</c:v>
                </c:pt>
                <c:pt idx="1436">
                  <c:v>558.13421418636949</c:v>
                </c:pt>
                <c:pt idx="1437">
                  <c:v>558.49617790132061</c:v>
                </c:pt>
                <c:pt idx="1438">
                  <c:v>556.16736111111106</c:v>
                </c:pt>
                <c:pt idx="1439">
                  <c:v>551.87161693268558</c:v>
                </c:pt>
                <c:pt idx="1440">
                  <c:v>549.46463245492248</c:v>
                </c:pt>
                <c:pt idx="1441">
                  <c:v>548.90921690921687</c:v>
                </c:pt>
                <c:pt idx="1442">
                  <c:v>548.42451523545708</c:v>
                </c:pt>
                <c:pt idx="1443">
                  <c:v>565.33771626297539</c:v>
                </c:pt>
                <c:pt idx="1444">
                  <c:v>573.16666666666663</c:v>
                </c:pt>
                <c:pt idx="1445">
                  <c:v>558.21216309606086</c:v>
                </c:pt>
                <c:pt idx="1446">
                  <c:v>547.76381215469655</c:v>
                </c:pt>
                <c:pt idx="1447">
                  <c:v>552.39130434782805</c:v>
                </c:pt>
                <c:pt idx="1448">
                  <c:v>556.28482758620805</c:v>
                </c:pt>
                <c:pt idx="1449">
                  <c:v>548.53480358373531</c:v>
                </c:pt>
                <c:pt idx="1450">
                  <c:v>542.39944903581272</c:v>
                </c:pt>
                <c:pt idx="1451">
                  <c:v>565.6868547832072</c:v>
                </c:pt>
                <c:pt idx="1452">
                  <c:v>560.64924346629982</c:v>
                </c:pt>
                <c:pt idx="1453">
                  <c:v>553.71477663230576</c:v>
                </c:pt>
                <c:pt idx="1454">
                  <c:v>560.79876373626712</c:v>
                </c:pt>
                <c:pt idx="1455">
                  <c:v>550.43651338366249</c:v>
                </c:pt>
                <c:pt idx="1456">
                  <c:v>558.22908093278465</c:v>
                </c:pt>
                <c:pt idx="1457">
                  <c:v>551.1007539410582</c:v>
                </c:pt>
                <c:pt idx="1458">
                  <c:v>569.51164383561638</c:v>
                </c:pt>
                <c:pt idx="1459">
                  <c:v>549.69609856262855</c:v>
                </c:pt>
                <c:pt idx="1460">
                  <c:v>554.12175102599178</c:v>
                </c:pt>
                <c:pt idx="1461">
                  <c:v>563.43882433356123</c:v>
                </c:pt>
                <c:pt idx="1462">
                  <c:v>561.55054644808752</c:v>
                </c:pt>
                <c:pt idx="1463">
                  <c:v>559.41911262798635</c:v>
                </c:pt>
                <c:pt idx="1464">
                  <c:v>566.47066848567283</c:v>
                </c:pt>
                <c:pt idx="1465">
                  <c:v>548.12133605998804</c:v>
                </c:pt>
                <c:pt idx="1466">
                  <c:v>565.36580381471094</c:v>
                </c:pt>
                <c:pt idx="1467">
                  <c:v>544.03471749489449</c:v>
                </c:pt>
                <c:pt idx="1468">
                  <c:v>560.83197278911541</c:v>
                </c:pt>
                <c:pt idx="1469">
                  <c:v>562.33038749150239</c:v>
                </c:pt>
                <c:pt idx="1470">
                  <c:v>567.54008152173913</c:v>
                </c:pt>
                <c:pt idx="1471">
                  <c:v>554.96198234894769</c:v>
                </c:pt>
                <c:pt idx="1472">
                  <c:v>548.72320217096342</c:v>
                </c:pt>
                <c:pt idx="1473">
                  <c:v>561.51728813559248</c:v>
                </c:pt>
                <c:pt idx="1474">
                  <c:v>553.97899728997311</c:v>
                </c:pt>
                <c:pt idx="1475">
                  <c:v>554.63439404197754</c:v>
                </c:pt>
                <c:pt idx="1476">
                  <c:v>561.80446549390695</c:v>
                </c:pt>
                <c:pt idx="1477">
                  <c:v>560.31102096010818</c:v>
                </c:pt>
                <c:pt idx="1478">
                  <c:v>561.91216216216219</c:v>
                </c:pt>
                <c:pt idx="1479">
                  <c:v>574.17488183660066</c:v>
                </c:pt>
                <c:pt idx="1480">
                  <c:v>558.68083670715612</c:v>
                </c:pt>
                <c:pt idx="1481">
                  <c:v>564.32838840188811</c:v>
                </c:pt>
                <c:pt idx="1482">
                  <c:v>571.78840970350404</c:v>
                </c:pt>
                <c:pt idx="1483">
                  <c:v>549.18518518518522</c:v>
                </c:pt>
                <c:pt idx="1484">
                  <c:v>552.18842530282654</c:v>
                </c:pt>
                <c:pt idx="1485">
                  <c:v>568.4283792871588</c:v>
                </c:pt>
                <c:pt idx="1486">
                  <c:v>554.82728494623643</c:v>
                </c:pt>
                <c:pt idx="1487">
                  <c:v>570.66420416386836</c:v>
                </c:pt>
                <c:pt idx="1488">
                  <c:v>575.84765100670836</c:v>
                </c:pt>
                <c:pt idx="1489">
                  <c:v>563.34138162307181</c:v>
                </c:pt>
                <c:pt idx="1490">
                  <c:v>549.78351206434354</c:v>
                </c:pt>
                <c:pt idx="1491">
                  <c:v>566.23241795043532</c:v>
                </c:pt>
                <c:pt idx="1492">
                  <c:v>555.56693440428296</c:v>
                </c:pt>
                <c:pt idx="1493">
                  <c:v>560.43411371237448</c:v>
                </c:pt>
                <c:pt idx="1494">
                  <c:v>571.66978609625664</c:v>
                </c:pt>
                <c:pt idx="1495">
                  <c:v>552.998663994656</c:v>
                </c:pt>
                <c:pt idx="1496">
                  <c:v>568.24232309746299</c:v>
                </c:pt>
                <c:pt idx="1497">
                  <c:v>553.20146764509673</c:v>
                </c:pt>
                <c:pt idx="1498">
                  <c:v>552.70266666666805</c:v>
                </c:pt>
                <c:pt idx="1499">
                  <c:v>549.58960692871415</c:v>
                </c:pt>
                <c:pt idx="1500">
                  <c:v>555.75099866844255</c:v>
                </c:pt>
                <c:pt idx="1501">
                  <c:v>541.60612109115107</c:v>
                </c:pt>
                <c:pt idx="1502">
                  <c:v>558.10438829787529</c:v>
                </c:pt>
                <c:pt idx="1503">
                  <c:v>557.48039867109924</c:v>
                </c:pt>
                <c:pt idx="1504">
                  <c:v>572.02921646746347</c:v>
                </c:pt>
                <c:pt idx="1505">
                  <c:v>565.48905109489056</c:v>
                </c:pt>
                <c:pt idx="1506">
                  <c:v>543.00066312997296</c:v>
                </c:pt>
                <c:pt idx="1507">
                  <c:v>558.65275016567261</c:v>
                </c:pt>
                <c:pt idx="1508">
                  <c:v>540.85231788079057</c:v>
                </c:pt>
                <c:pt idx="1509">
                  <c:v>570.98345466578451</c:v>
                </c:pt>
                <c:pt idx="1510">
                  <c:v>545.44246031746036</c:v>
                </c:pt>
                <c:pt idx="1511">
                  <c:v>574.86715135491988</c:v>
                </c:pt>
                <c:pt idx="1512">
                  <c:v>565.81571994716262</c:v>
                </c:pt>
                <c:pt idx="1513">
                  <c:v>555.40528052805303</c:v>
                </c:pt>
                <c:pt idx="1514">
                  <c:v>559.17348284960804</c:v>
                </c:pt>
                <c:pt idx="1515">
                  <c:v>561.5504284772577</c:v>
                </c:pt>
                <c:pt idx="1516">
                  <c:v>550.68840579710354</c:v>
                </c:pt>
                <c:pt idx="1517">
                  <c:v>560.8018433179725</c:v>
                </c:pt>
                <c:pt idx="1518">
                  <c:v>550.69868421052854</c:v>
                </c:pt>
                <c:pt idx="1519">
                  <c:v>559.74753451676554</c:v>
                </c:pt>
                <c:pt idx="1520">
                  <c:v>555.29369250985906</c:v>
                </c:pt>
                <c:pt idx="1521">
                  <c:v>569.34931057124095</c:v>
                </c:pt>
                <c:pt idx="1522">
                  <c:v>556.72244094488303</c:v>
                </c:pt>
                <c:pt idx="1523">
                  <c:v>542.37311475409831</c:v>
                </c:pt>
                <c:pt idx="1524">
                  <c:v>542.50458715596289</c:v>
                </c:pt>
                <c:pt idx="1525">
                  <c:v>573.70333988212303</c:v>
                </c:pt>
                <c:pt idx="1526">
                  <c:v>575.80039267015854</c:v>
                </c:pt>
                <c:pt idx="1527">
                  <c:v>559.06278613472796</c:v>
                </c:pt>
                <c:pt idx="1528">
                  <c:v>561.01633986928152</c:v>
                </c:pt>
                <c:pt idx="1529">
                  <c:v>577.13847158720114</c:v>
                </c:pt>
                <c:pt idx="1530">
                  <c:v>556.92167101827681</c:v>
                </c:pt>
                <c:pt idx="1531">
                  <c:v>553.05805609915194</c:v>
                </c:pt>
                <c:pt idx="1532">
                  <c:v>552.00456323337755</c:v>
                </c:pt>
                <c:pt idx="1533">
                  <c:v>574.20716612377748</c:v>
                </c:pt>
                <c:pt idx="1534">
                  <c:v>562.0410156249975</c:v>
                </c:pt>
                <c:pt idx="1535">
                  <c:v>561.34873129472999</c:v>
                </c:pt>
                <c:pt idx="1536">
                  <c:v>563.57412223667438</c:v>
                </c:pt>
                <c:pt idx="1537">
                  <c:v>562.41845354126053</c:v>
                </c:pt>
                <c:pt idx="1538">
                  <c:v>574.50259740259742</c:v>
                </c:pt>
              </c:numCache>
            </c:numRef>
          </c:val>
          <c:smooth val="0"/>
        </c:ser>
        <c:ser>
          <c:idx val="2"/>
          <c:order val="2"/>
          <c:tx>
            <c:v>System with cyclic change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chemeClr val="tx1"/>
                </a:solidFill>
                <a:prstDash val="solid"/>
              </a:ln>
            </c:spPr>
            <c:trendlineType val="movingAvg"/>
            <c:period val="20"/>
            <c:dispRSqr val="0"/>
            <c:dispEq val="0"/>
          </c:trendline>
          <c:cat>
            <c:numRef>
              <c:f>Sheet2!$A$1:$A$1539</c:f>
              <c:numCache>
                <c:formatCode>General</c:formatCode>
                <c:ptCount val="153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  <c:pt idx="999">
                  <c:v>1001</c:v>
                </c:pt>
                <c:pt idx="1000">
                  <c:v>1002</c:v>
                </c:pt>
                <c:pt idx="1001">
                  <c:v>1003</c:v>
                </c:pt>
                <c:pt idx="1002">
                  <c:v>1004</c:v>
                </c:pt>
                <c:pt idx="1003">
                  <c:v>1005</c:v>
                </c:pt>
                <c:pt idx="1004">
                  <c:v>1006</c:v>
                </c:pt>
                <c:pt idx="1005">
                  <c:v>1007</c:v>
                </c:pt>
                <c:pt idx="1006">
                  <c:v>1008</c:v>
                </c:pt>
                <c:pt idx="1007">
                  <c:v>1009</c:v>
                </c:pt>
                <c:pt idx="1008">
                  <c:v>1010</c:v>
                </c:pt>
                <c:pt idx="1009">
                  <c:v>1011</c:v>
                </c:pt>
                <c:pt idx="1010">
                  <c:v>1012</c:v>
                </c:pt>
                <c:pt idx="1011">
                  <c:v>1013</c:v>
                </c:pt>
                <c:pt idx="1012">
                  <c:v>1014</c:v>
                </c:pt>
                <c:pt idx="1013">
                  <c:v>1015</c:v>
                </c:pt>
                <c:pt idx="1014">
                  <c:v>1016</c:v>
                </c:pt>
                <c:pt idx="1015">
                  <c:v>1017</c:v>
                </c:pt>
                <c:pt idx="1016">
                  <c:v>1018</c:v>
                </c:pt>
                <c:pt idx="1017">
                  <c:v>1019</c:v>
                </c:pt>
                <c:pt idx="1018">
                  <c:v>1020</c:v>
                </c:pt>
                <c:pt idx="1019">
                  <c:v>1021</c:v>
                </c:pt>
                <c:pt idx="1020">
                  <c:v>1022</c:v>
                </c:pt>
                <c:pt idx="1021">
                  <c:v>1023</c:v>
                </c:pt>
                <c:pt idx="1022">
                  <c:v>1024</c:v>
                </c:pt>
                <c:pt idx="1023">
                  <c:v>1025</c:v>
                </c:pt>
                <c:pt idx="1024">
                  <c:v>1026</c:v>
                </c:pt>
                <c:pt idx="1025">
                  <c:v>1027</c:v>
                </c:pt>
                <c:pt idx="1026">
                  <c:v>1028</c:v>
                </c:pt>
                <c:pt idx="1027">
                  <c:v>1029</c:v>
                </c:pt>
                <c:pt idx="1028">
                  <c:v>1030</c:v>
                </c:pt>
                <c:pt idx="1029">
                  <c:v>1031</c:v>
                </c:pt>
                <c:pt idx="1030">
                  <c:v>1032</c:v>
                </c:pt>
                <c:pt idx="1031">
                  <c:v>1033</c:v>
                </c:pt>
                <c:pt idx="1032">
                  <c:v>1034</c:v>
                </c:pt>
                <c:pt idx="1033">
                  <c:v>1035</c:v>
                </c:pt>
                <c:pt idx="1034">
                  <c:v>1036</c:v>
                </c:pt>
                <c:pt idx="1035">
                  <c:v>1037</c:v>
                </c:pt>
                <c:pt idx="1036">
                  <c:v>1038</c:v>
                </c:pt>
                <c:pt idx="1037">
                  <c:v>1039</c:v>
                </c:pt>
                <c:pt idx="1038">
                  <c:v>1040</c:v>
                </c:pt>
                <c:pt idx="1039">
                  <c:v>1041</c:v>
                </c:pt>
                <c:pt idx="1040">
                  <c:v>1042</c:v>
                </c:pt>
                <c:pt idx="1041">
                  <c:v>1043</c:v>
                </c:pt>
                <c:pt idx="1042">
                  <c:v>1044</c:v>
                </c:pt>
                <c:pt idx="1043">
                  <c:v>1045</c:v>
                </c:pt>
                <c:pt idx="1044">
                  <c:v>1046</c:v>
                </c:pt>
                <c:pt idx="1045">
                  <c:v>1047</c:v>
                </c:pt>
                <c:pt idx="1046">
                  <c:v>1048</c:v>
                </c:pt>
                <c:pt idx="1047">
                  <c:v>1049</c:v>
                </c:pt>
                <c:pt idx="1048">
                  <c:v>1050</c:v>
                </c:pt>
                <c:pt idx="1049">
                  <c:v>1051</c:v>
                </c:pt>
                <c:pt idx="1050">
                  <c:v>1052</c:v>
                </c:pt>
                <c:pt idx="1051">
                  <c:v>1053</c:v>
                </c:pt>
                <c:pt idx="1052">
                  <c:v>1054</c:v>
                </c:pt>
                <c:pt idx="1053">
                  <c:v>1055</c:v>
                </c:pt>
                <c:pt idx="1054">
                  <c:v>1056</c:v>
                </c:pt>
                <c:pt idx="1055">
                  <c:v>1057</c:v>
                </c:pt>
                <c:pt idx="1056">
                  <c:v>1058</c:v>
                </c:pt>
                <c:pt idx="1057">
                  <c:v>1059</c:v>
                </c:pt>
                <c:pt idx="1058">
                  <c:v>1060</c:v>
                </c:pt>
                <c:pt idx="1059">
                  <c:v>1061</c:v>
                </c:pt>
                <c:pt idx="1060">
                  <c:v>1062</c:v>
                </c:pt>
                <c:pt idx="1061">
                  <c:v>1063</c:v>
                </c:pt>
                <c:pt idx="1062">
                  <c:v>1064</c:v>
                </c:pt>
                <c:pt idx="1063">
                  <c:v>1065</c:v>
                </c:pt>
                <c:pt idx="1064">
                  <c:v>1066</c:v>
                </c:pt>
                <c:pt idx="1065">
                  <c:v>1067</c:v>
                </c:pt>
                <c:pt idx="1066">
                  <c:v>1068</c:v>
                </c:pt>
                <c:pt idx="1067">
                  <c:v>1069</c:v>
                </c:pt>
                <c:pt idx="1068">
                  <c:v>1070</c:v>
                </c:pt>
                <c:pt idx="1069">
                  <c:v>1071</c:v>
                </c:pt>
                <c:pt idx="1070">
                  <c:v>1072</c:v>
                </c:pt>
                <c:pt idx="1071">
                  <c:v>1073</c:v>
                </c:pt>
                <c:pt idx="1072">
                  <c:v>1074</c:v>
                </c:pt>
                <c:pt idx="1073">
                  <c:v>1075</c:v>
                </c:pt>
                <c:pt idx="1074">
                  <c:v>1076</c:v>
                </c:pt>
                <c:pt idx="1075">
                  <c:v>1077</c:v>
                </c:pt>
                <c:pt idx="1076">
                  <c:v>1078</c:v>
                </c:pt>
                <c:pt idx="1077">
                  <c:v>1079</c:v>
                </c:pt>
                <c:pt idx="1078">
                  <c:v>1080</c:v>
                </c:pt>
                <c:pt idx="1079">
                  <c:v>1081</c:v>
                </c:pt>
                <c:pt idx="1080">
                  <c:v>1082</c:v>
                </c:pt>
                <c:pt idx="1081">
                  <c:v>1083</c:v>
                </c:pt>
                <c:pt idx="1082">
                  <c:v>1084</c:v>
                </c:pt>
                <c:pt idx="1083">
                  <c:v>1085</c:v>
                </c:pt>
                <c:pt idx="1084">
                  <c:v>1086</c:v>
                </c:pt>
                <c:pt idx="1085">
                  <c:v>1087</c:v>
                </c:pt>
                <c:pt idx="1086">
                  <c:v>1088</c:v>
                </c:pt>
                <c:pt idx="1087">
                  <c:v>1089</c:v>
                </c:pt>
                <c:pt idx="1088">
                  <c:v>1090</c:v>
                </c:pt>
                <c:pt idx="1089">
                  <c:v>1091</c:v>
                </c:pt>
                <c:pt idx="1090">
                  <c:v>1092</c:v>
                </c:pt>
                <c:pt idx="1091">
                  <c:v>1093</c:v>
                </c:pt>
                <c:pt idx="1092">
                  <c:v>1094</c:v>
                </c:pt>
                <c:pt idx="1093">
                  <c:v>1095</c:v>
                </c:pt>
                <c:pt idx="1094">
                  <c:v>1096</c:v>
                </c:pt>
                <c:pt idx="1095">
                  <c:v>1097</c:v>
                </c:pt>
                <c:pt idx="1096">
                  <c:v>1098</c:v>
                </c:pt>
                <c:pt idx="1097">
                  <c:v>1099</c:v>
                </c:pt>
                <c:pt idx="1098">
                  <c:v>1100</c:v>
                </c:pt>
                <c:pt idx="1099">
                  <c:v>1101</c:v>
                </c:pt>
                <c:pt idx="1100">
                  <c:v>1102</c:v>
                </c:pt>
                <c:pt idx="1101">
                  <c:v>1103</c:v>
                </c:pt>
                <c:pt idx="1102">
                  <c:v>1104</c:v>
                </c:pt>
                <c:pt idx="1103">
                  <c:v>1105</c:v>
                </c:pt>
                <c:pt idx="1104">
                  <c:v>1106</c:v>
                </c:pt>
                <c:pt idx="1105">
                  <c:v>1107</c:v>
                </c:pt>
                <c:pt idx="1106">
                  <c:v>1108</c:v>
                </c:pt>
                <c:pt idx="1107">
                  <c:v>1109</c:v>
                </c:pt>
                <c:pt idx="1108">
                  <c:v>1110</c:v>
                </c:pt>
                <c:pt idx="1109">
                  <c:v>1111</c:v>
                </c:pt>
                <c:pt idx="1110">
                  <c:v>1112</c:v>
                </c:pt>
                <c:pt idx="1111">
                  <c:v>1113</c:v>
                </c:pt>
                <c:pt idx="1112">
                  <c:v>1114</c:v>
                </c:pt>
                <c:pt idx="1113">
                  <c:v>1115</c:v>
                </c:pt>
                <c:pt idx="1114">
                  <c:v>1116</c:v>
                </c:pt>
                <c:pt idx="1115">
                  <c:v>1117</c:v>
                </c:pt>
                <c:pt idx="1116">
                  <c:v>1118</c:v>
                </c:pt>
                <c:pt idx="1117">
                  <c:v>1119</c:v>
                </c:pt>
                <c:pt idx="1118">
                  <c:v>1120</c:v>
                </c:pt>
                <c:pt idx="1119">
                  <c:v>1121</c:v>
                </c:pt>
                <c:pt idx="1120">
                  <c:v>1122</c:v>
                </c:pt>
                <c:pt idx="1121">
                  <c:v>1123</c:v>
                </c:pt>
                <c:pt idx="1122">
                  <c:v>1124</c:v>
                </c:pt>
                <c:pt idx="1123">
                  <c:v>1125</c:v>
                </c:pt>
                <c:pt idx="1124">
                  <c:v>1126</c:v>
                </c:pt>
                <c:pt idx="1125">
                  <c:v>1127</c:v>
                </c:pt>
                <c:pt idx="1126">
                  <c:v>1128</c:v>
                </c:pt>
                <c:pt idx="1127">
                  <c:v>1129</c:v>
                </c:pt>
                <c:pt idx="1128">
                  <c:v>1130</c:v>
                </c:pt>
                <c:pt idx="1129">
                  <c:v>1131</c:v>
                </c:pt>
                <c:pt idx="1130">
                  <c:v>1132</c:v>
                </c:pt>
                <c:pt idx="1131">
                  <c:v>1133</c:v>
                </c:pt>
                <c:pt idx="1132">
                  <c:v>1134</c:v>
                </c:pt>
                <c:pt idx="1133">
                  <c:v>1135</c:v>
                </c:pt>
                <c:pt idx="1134">
                  <c:v>1136</c:v>
                </c:pt>
                <c:pt idx="1135">
                  <c:v>1137</c:v>
                </c:pt>
                <c:pt idx="1136">
                  <c:v>1138</c:v>
                </c:pt>
                <c:pt idx="1137">
                  <c:v>1139</c:v>
                </c:pt>
                <c:pt idx="1138">
                  <c:v>1140</c:v>
                </c:pt>
                <c:pt idx="1139">
                  <c:v>1141</c:v>
                </c:pt>
                <c:pt idx="1140">
                  <c:v>1142</c:v>
                </c:pt>
                <c:pt idx="1141">
                  <c:v>1143</c:v>
                </c:pt>
                <c:pt idx="1142">
                  <c:v>1144</c:v>
                </c:pt>
                <c:pt idx="1143">
                  <c:v>1145</c:v>
                </c:pt>
                <c:pt idx="1144">
                  <c:v>1146</c:v>
                </c:pt>
                <c:pt idx="1145">
                  <c:v>1147</c:v>
                </c:pt>
                <c:pt idx="1146">
                  <c:v>1148</c:v>
                </c:pt>
                <c:pt idx="1147">
                  <c:v>1149</c:v>
                </c:pt>
                <c:pt idx="1148">
                  <c:v>1150</c:v>
                </c:pt>
                <c:pt idx="1149">
                  <c:v>1151</c:v>
                </c:pt>
                <c:pt idx="1150">
                  <c:v>1152</c:v>
                </c:pt>
                <c:pt idx="1151">
                  <c:v>1153</c:v>
                </c:pt>
                <c:pt idx="1152">
                  <c:v>1154</c:v>
                </c:pt>
                <c:pt idx="1153">
                  <c:v>1155</c:v>
                </c:pt>
                <c:pt idx="1154">
                  <c:v>1156</c:v>
                </c:pt>
                <c:pt idx="1155">
                  <c:v>1157</c:v>
                </c:pt>
                <c:pt idx="1156">
                  <c:v>1158</c:v>
                </c:pt>
                <c:pt idx="1157">
                  <c:v>1159</c:v>
                </c:pt>
                <c:pt idx="1158">
                  <c:v>1160</c:v>
                </c:pt>
                <c:pt idx="1159">
                  <c:v>1161</c:v>
                </c:pt>
                <c:pt idx="1160">
                  <c:v>1162</c:v>
                </c:pt>
                <c:pt idx="1161">
                  <c:v>1163</c:v>
                </c:pt>
                <c:pt idx="1162">
                  <c:v>1164</c:v>
                </c:pt>
                <c:pt idx="1163">
                  <c:v>1165</c:v>
                </c:pt>
                <c:pt idx="1164">
                  <c:v>1166</c:v>
                </c:pt>
                <c:pt idx="1165">
                  <c:v>1167</c:v>
                </c:pt>
                <c:pt idx="1166">
                  <c:v>1168</c:v>
                </c:pt>
                <c:pt idx="1167">
                  <c:v>1169</c:v>
                </c:pt>
                <c:pt idx="1168">
                  <c:v>1170</c:v>
                </c:pt>
                <c:pt idx="1169">
                  <c:v>1171</c:v>
                </c:pt>
                <c:pt idx="1170">
                  <c:v>1172</c:v>
                </c:pt>
                <c:pt idx="1171">
                  <c:v>1173</c:v>
                </c:pt>
                <c:pt idx="1172">
                  <c:v>1174</c:v>
                </c:pt>
                <c:pt idx="1173">
                  <c:v>1175</c:v>
                </c:pt>
                <c:pt idx="1174">
                  <c:v>1176</c:v>
                </c:pt>
                <c:pt idx="1175">
                  <c:v>1177</c:v>
                </c:pt>
                <c:pt idx="1176">
                  <c:v>1178</c:v>
                </c:pt>
                <c:pt idx="1177">
                  <c:v>1179</c:v>
                </c:pt>
                <c:pt idx="1178">
                  <c:v>1180</c:v>
                </c:pt>
                <c:pt idx="1179">
                  <c:v>1181</c:v>
                </c:pt>
                <c:pt idx="1180">
                  <c:v>1182</c:v>
                </c:pt>
                <c:pt idx="1181">
                  <c:v>1183</c:v>
                </c:pt>
                <c:pt idx="1182">
                  <c:v>1184</c:v>
                </c:pt>
                <c:pt idx="1183">
                  <c:v>1185</c:v>
                </c:pt>
                <c:pt idx="1184">
                  <c:v>1186</c:v>
                </c:pt>
                <c:pt idx="1185">
                  <c:v>1187</c:v>
                </c:pt>
                <c:pt idx="1186">
                  <c:v>1188</c:v>
                </c:pt>
                <c:pt idx="1187">
                  <c:v>1189</c:v>
                </c:pt>
                <c:pt idx="1188">
                  <c:v>1190</c:v>
                </c:pt>
                <c:pt idx="1189">
                  <c:v>1191</c:v>
                </c:pt>
                <c:pt idx="1190">
                  <c:v>1192</c:v>
                </c:pt>
                <c:pt idx="1191">
                  <c:v>1193</c:v>
                </c:pt>
                <c:pt idx="1192">
                  <c:v>1194</c:v>
                </c:pt>
                <c:pt idx="1193">
                  <c:v>1195</c:v>
                </c:pt>
                <c:pt idx="1194">
                  <c:v>1196</c:v>
                </c:pt>
                <c:pt idx="1195">
                  <c:v>1197</c:v>
                </c:pt>
                <c:pt idx="1196">
                  <c:v>1198</c:v>
                </c:pt>
                <c:pt idx="1197">
                  <c:v>1199</c:v>
                </c:pt>
                <c:pt idx="1198">
                  <c:v>1200</c:v>
                </c:pt>
                <c:pt idx="1199">
                  <c:v>1201</c:v>
                </c:pt>
                <c:pt idx="1200">
                  <c:v>1202</c:v>
                </c:pt>
                <c:pt idx="1201">
                  <c:v>1203</c:v>
                </c:pt>
                <c:pt idx="1202">
                  <c:v>1204</c:v>
                </c:pt>
                <c:pt idx="1203">
                  <c:v>1205</c:v>
                </c:pt>
                <c:pt idx="1204">
                  <c:v>1206</c:v>
                </c:pt>
                <c:pt idx="1205">
                  <c:v>1207</c:v>
                </c:pt>
                <c:pt idx="1206">
                  <c:v>1208</c:v>
                </c:pt>
                <c:pt idx="1207">
                  <c:v>1209</c:v>
                </c:pt>
                <c:pt idx="1208">
                  <c:v>1210</c:v>
                </c:pt>
                <c:pt idx="1209">
                  <c:v>1211</c:v>
                </c:pt>
                <c:pt idx="1210">
                  <c:v>1212</c:v>
                </c:pt>
                <c:pt idx="1211">
                  <c:v>1213</c:v>
                </c:pt>
                <c:pt idx="1212">
                  <c:v>1214</c:v>
                </c:pt>
                <c:pt idx="1213">
                  <c:v>1215</c:v>
                </c:pt>
                <c:pt idx="1214">
                  <c:v>1216</c:v>
                </c:pt>
                <c:pt idx="1215">
                  <c:v>1217</c:v>
                </c:pt>
                <c:pt idx="1216">
                  <c:v>1218</c:v>
                </c:pt>
                <c:pt idx="1217">
                  <c:v>1219</c:v>
                </c:pt>
                <c:pt idx="1218">
                  <c:v>1220</c:v>
                </c:pt>
                <c:pt idx="1219">
                  <c:v>1221</c:v>
                </c:pt>
                <c:pt idx="1220">
                  <c:v>1222</c:v>
                </c:pt>
                <c:pt idx="1221">
                  <c:v>1223</c:v>
                </c:pt>
                <c:pt idx="1222">
                  <c:v>1224</c:v>
                </c:pt>
                <c:pt idx="1223">
                  <c:v>1225</c:v>
                </c:pt>
                <c:pt idx="1224">
                  <c:v>1226</c:v>
                </c:pt>
                <c:pt idx="1225">
                  <c:v>1227</c:v>
                </c:pt>
                <c:pt idx="1226">
                  <c:v>1228</c:v>
                </c:pt>
                <c:pt idx="1227">
                  <c:v>1229</c:v>
                </c:pt>
                <c:pt idx="1228">
                  <c:v>1230</c:v>
                </c:pt>
                <c:pt idx="1229">
                  <c:v>1231</c:v>
                </c:pt>
                <c:pt idx="1230">
                  <c:v>1232</c:v>
                </c:pt>
                <c:pt idx="1231">
                  <c:v>1233</c:v>
                </c:pt>
                <c:pt idx="1232">
                  <c:v>1234</c:v>
                </c:pt>
                <c:pt idx="1233">
                  <c:v>1235</c:v>
                </c:pt>
                <c:pt idx="1234">
                  <c:v>1236</c:v>
                </c:pt>
                <c:pt idx="1235">
                  <c:v>1237</c:v>
                </c:pt>
                <c:pt idx="1236">
                  <c:v>1238</c:v>
                </c:pt>
                <c:pt idx="1237">
                  <c:v>1239</c:v>
                </c:pt>
                <c:pt idx="1238">
                  <c:v>1240</c:v>
                </c:pt>
                <c:pt idx="1239">
                  <c:v>1241</c:v>
                </c:pt>
                <c:pt idx="1240">
                  <c:v>1242</c:v>
                </c:pt>
                <c:pt idx="1241">
                  <c:v>1243</c:v>
                </c:pt>
                <c:pt idx="1242">
                  <c:v>1244</c:v>
                </c:pt>
                <c:pt idx="1243">
                  <c:v>1245</c:v>
                </c:pt>
                <c:pt idx="1244">
                  <c:v>1246</c:v>
                </c:pt>
                <c:pt idx="1245">
                  <c:v>1247</c:v>
                </c:pt>
                <c:pt idx="1246">
                  <c:v>1248</c:v>
                </c:pt>
                <c:pt idx="1247">
                  <c:v>1249</c:v>
                </c:pt>
                <c:pt idx="1248">
                  <c:v>1250</c:v>
                </c:pt>
                <c:pt idx="1249">
                  <c:v>1251</c:v>
                </c:pt>
                <c:pt idx="1250">
                  <c:v>1252</c:v>
                </c:pt>
                <c:pt idx="1251">
                  <c:v>1253</c:v>
                </c:pt>
                <c:pt idx="1252">
                  <c:v>1254</c:v>
                </c:pt>
                <c:pt idx="1253">
                  <c:v>1255</c:v>
                </c:pt>
                <c:pt idx="1254">
                  <c:v>1256</c:v>
                </c:pt>
                <c:pt idx="1255">
                  <c:v>1257</c:v>
                </c:pt>
                <c:pt idx="1256">
                  <c:v>1258</c:v>
                </c:pt>
                <c:pt idx="1257">
                  <c:v>1259</c:v>
                </c:pt>
                <c:pt idx="1258">
                  <c:v>1260</c:v>
                </c:pt>
                <c:pt idx="1259">
                  <c:v>1261</c:v>
                </c:pt>
                <c:pt idx="1260">
                  <c:v>1262</c:v>
                </c:pt>
                <c:pt idx="1261">
                  <c:v>1263</c:v>
                </c:pt>
                <c:pt idx="1262">
                  <c:v>1264</c:v>
                </c:pt>
                <c:pt idx="1263">
                  <c:v>1265</c:v>
                </c:pt>
                <c:pt idx="1264">
                  <c:v>1266</c:v>
                </c:pt>
                <c:pt idx="1265">
                  <c:v>1267</c:v>
                </c:pt>
                <c:pt idx="1266">
                  <c:v>1268</c:v>
                </c:pt>
                <c:pt idx="1267">
                  <c:v>1269</c:v>
                </c:pt>
                <c:pt idx="1268">
                  <c:v>1270</c:v>
                </c:pt>
                <c:pt idx="1269">
                  <c:v>1271</c:v>
                </c:pt>
                <c:pt idx="1270">
                  <c:v>1272</c:v>
                </c:pt>
                <c:pt idx="1271">
                  <c:v>1273</c:v>
                </c:pt>
                <c:pt idx="1272">
                  <c:v>1274</c:v>
                </c:pt>
                <c:pt idx="1273">
                  <c:v>1275</c:v>
                </c:pt>
                <c:pt idx="1274">
                  <c:v>1276</c:v>
                </c:pt>
                <c:pt idx="1275">
                  <c:v>1277</c:v>
                </c:pt>
                <c:pt idx="1276">
                  <c:v>1278</c:v>
                </c:pt>
                <c:pt idx="1277">
                  <c:v>1279</c:v>
                </c:pt>
                <c:pt idx="1278">
                  <c:v>1280</c:v>
                </c:pt>
                <c:pt idx="1279">
                  <c:v>1281</c:v>
                </c:pt>
                <c:pt idx="1280">
                  <c:v>1282</c:v>
                </c:pt>
                <c:pt idx="1281">
                  <c:v>1283</c:v>
                </c:pt>
                <c:pt idx="1282">
                  <c:v>1284</c:v>
                </c:pt>
                <c:pt idx="1283">
                  <c:v>1285</c:v>
                </c:pt>
                <c:pt idx="1284">
                  <c:v>1286</c:v>
                </c:pt>
                <c:pt idx="1285">
                  <c:v>1287</c:v>
                </c:pt>
                <c:pt idx="1286">
                  <c:v>1288</c:v>
                </c:pt>
                <c:pt idx="1287">
                  <c:v>1289</c:v>
                </c:pt>
                <c:pt idx="1288">
                  <c:v>1290</c:v>
                </c:pt>
                <c:pt idx="1289">
                  <c:v>1291</c:v>
                </c:pt>
                <c:pt idx="1290">
                  <c:v>1292</c:v>
                </c:pt>
                <c:pt idx="1291">
                  <c:v>1293</c:v>
                </c:pt>
                <c:pt idx="1292">
                  <c:v>1294</c:v>
                </c:pt>
                <c:pt idx="1293">
                  <c:v>1295</c:v>
                </c:pt>
                <c:pt idx="1294">
                  <c:v>1296</c:v>
                </c:pt>
                <c:pt idx="1295">
                  <c:v>1297</c:v>
                </c:pt>
                <c:pt idx="1296">
                  <c:v>1298</c:v>
                </c:pt>
                <c:pt idx="1297">
                  <c:v>1299</c:v>
                </c:pt>
                <c:pt idx="1298">
                  <c:v>1300</c:v>
                </c:pt>
                <c:pt idx="1299">
                  <c:v>1301</c:v>
                </c:pt>
                <c:pt idx="1300">
                  <c:v>1302</c:v>
                </c:pt>
                <c:pt idx="1301">
                  <c:v>1303</c:v>
                </c:pt>
                <c:pt idx="1302">
                  <c:v>1304</c:v>
                </c:pt>
                <c:pt idx="1303">
                  <c:v>1305</c:v>
                </c:pt>
                <c:pt idx="1304">
                  <c:v>1306</c:v>
                </c:pt>
                <c:pt idx="1305">
                  <c:v>1307</c:v>
                </c:pt>
                <c:pt idx="1306">
                  <c:v>1308</c:v>
                </c:pt>
                <c:pt idx="1307">
                  <c:v>1309</c:v>
                </c:pt>
                <c:pt idx="1308">
                  <c:v>1310</c:v>
                </c:pt>
                <c:pt idx="1309">
                  <c:v>1311</c:v>
                </c:pt>
                <c:pt idx="1310">
                  <c:v>1312</c:v>
                </c:pt>
                <c:pt idx="1311">
                  <c:v>1313</c:v>
                </c:pt>
                <c:pt idx="1312">
                  <c:v>1314</c:v>
                </c:pt>
                <c:pt idx="1313">
                  <c:v>1315</c:v>
                </c:pt>
                <c:pt idx="1314">
                  <c:v>1316</c:v>
                </c:pt>
                <c:pt idx="1315">
                  <c:v>1317</c:v>
                </c:pt>
                <c:pt idx="1316">
                  <c:v>1318</c:v>
                </c:pt>
                <c:pt idx="1317">
                  <c:v>1319</c:v>
                </c:pt>
                <c:pt idx="1318">
                  <c:v>1320</c:v>
                </c:pt>
                <c:pt idx="1319">
                  <c:v>1321</c:v>
                </c:pt>
                <c:pt idx="1320">
                  <c:v>1322</c:v>
                </c:pt>
                <c:pt idx="1321">
                  <c:v>1323</c:v>
                </c:pt>
                <c:pt idx="1322">
                  <c:v>1324</c:v>
                </c:pt>
                <c:pt idx="1323">
                  <c:v>1325</c:v>
                </c:pt>
                <c:pt idx="1324">
                  <c:v>1326</c:v>
                </c:pt>
                <c:pt idx="1325">
                  <c:v>1327</c:v>
                </c:pt>
                <c:pt idx="1326">
                  <c:v>1328</c:v>
                </c:pt>
                <c:pt idx="1327">
                  <c:v>1329</c:v>
                </c:pt>
                <c:pt idx="1328">
                  <c:v>1330</c:v>
                </c:pt>
                <c:pt idx="1329">
                  <c:v>1331</c:v>
                </c:pt>
                <c:pt idx="1330">
                  <c:v>1332</c:v>
                </c:pt>
                <c:pt idx="1331">
                  <c:v>1333</c:v>
                </c:pt>
                <c:pt idx="1332">
                  <c:v>1334</c:v>
                </c:pt>
                <c:pt idx="1333">
                  <c:v>1335</c:v>
                </c:pt>
                <c:pt idx="1334">
                  <c:v>1336</c:v>
                </c:pt>
                <c:pt idx="1335">
                  <c:v>1337</c:v>
                </c:pt>
                <c:pt idx="1336">
                  <c:v>1338</c:v>
                </c:pt>
                <c:pt idx="1337">
                  <c:v>1339</c:v>
                </c:pt>
                <c:pt idx="1338">
                  <c:v>1340</c:v>
                </c:pt>
                <c:pt idx="1339">
                  <c:v>1341</c:v>
                </c:pt>
                <c:pt idx="1340">
                  <c:v>1342</c:v>
                </c:pt>
                <c:pt idx="1341">
                  <c:v>1343</c:v>
                </c:pt>
                <c:pt idx="1342">
                  <c:v>1344</c:v>
                </c:pt>
                <c:pt idx="1343">
                  <c:v>1345</c:v>
                </c:pt>
                <c:pt idx="1344">
                  <c:v>1346</c:v>
                </c:pt>
                <c:pt idx="1345">
                  <c:v>1347</c:v>
                </c:pt>
                <c:pt idx="1346">
                  <c:v>1348</c:v>
                </c:pt>
                <c:pt idx="1347">
                  <c:v>1349</c:v>
                </c:pt>
                <c:pt idx="1348">
                  <c:v>1350</c:v>
                </c:pt>
                <c:pt idx="1349">
                  <c:v>1351</c:v>
                </c:pt>
                <c:pt idx="1350">
                  <c:v>1352</c:v>
                </c:pt>
                <c:pt idx="1351">
                  <c:v>1353</c:v>
                </c:pt>
                <c:pt idx="1352">
                  <c:v>1354</c:v>
                </c:pt>
                <c:pt idx="1353">
                  <c:v>1355</c:v>
                </c:pt>
                <c:pt idx="1354">
                  <c:v>1356</c:v>
                </c:pt>
                <c:pt idx="1355">
                  <c:v>1357</c:v>
                </c:pt>
                <c:pt idx="1356">
                  <c:v>1358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1424</c:v>
                </c:pt>
                <c:pt idx="1423">
                  <c:v>1425</c:v>
                </c:pt>
                <c:pt idx="1424">
                  <c:v>1426</c:v>
                </c:pt>
                <c:pt idx="1425">
                  <c:v>1427</c:v>
                </c:pt>
                <c:pt idx="1426">
                  <c:v>1428</c:v>
                </c:pt>
                <c:pt idx="1427">
                  <c:v>1429</c:v>
                </c:pt>
                <c:pt idx="1428">
                  <c:v>1430</c:v>
                </c:pt>
                <c:pt idx="1429">
                  <c:v>1431</c:v>
                </c:pt>
                <c:pt idx="1430">
                  <c:v>1432</c:v>
                </c:pt>
                <c:pt idx="1431">
                  <c:v>1433</c:v>
                </c:pt>
                <c:pt idx="1432">
                  <c:v>1434</c:v>
                </c:pt>
                <c:pt idx="1433">
                  <c:v>1435</c:v>
                </c:pt>
                <c:pt idx="1434">
                  <c:v>1436</c:v>
                </c:pt>
                <c:pt idx="1435">
                  <c:v>1437</c:v>
                </c:pt>
                <c:pt idx="1436">
                  <c:v>1438</c:v>
                </c:pt>
                <c:pt idx="1437">
                  <c:v>1439</c:v>
                </c:pt>
                <c:pt idx="1438">
                  <c:v>1440</c:v>
                </c:pt>
                <c:pt idx="1439">
                  <c:v>1441</c:v>
                </c:pt>
                <c:pt idx="1440">
                  <c:v>1442</c:v>
                </c:pt>
                <c:pt idx="1441">
                  <c:v>1443</c:v>
                </c:pt>
                <c:pt idx="1442">
                  <c:v>1444</c:v>
                </c:pt>
                <c:pt idx="1443">
                  <c:v>1445</c:v>
                </c:pt>
                <c:pt idx="1444">
                  <c:v>1446</c:v>
                </c:pt>
                <c:pt idx="1445">
                  <c:v>1447</c:v>
                </c:pt>
                <c:pt idx="1446">
                  <c:v>1448</c:v>
                </c:pt>
                <c:pt idx="1447">
                  <c:v>1449</c:v>
                </c:pt>
                <c:pt idx="1448">
                  <c:v>1450</c:v>
                </c:pt>
                <c:pt idx="1449">
                  <c:v>1451</c:v>
                </c:pt>
                <c:pt idx="1450">
                  <c:v>1452</c:v>
                </c:pt>
                <c:pt idx="1451">
                  <c:v>1453</c:v>
                </c:pt>
                <c:pt idx="1452">
                  <c:v>1454</c:v>
                </c:pt>
                <c:pt idx="1453">
                  <c:v>1455</c:v>
                </c:pt>
                <c:pt idx="1454">
                  <c:v>1456</c:v>
                </c:pt>
                <c:pt idx="1455">
                  <c:v>1457</c:v>
                </c:pt>
                <c:pt idx="1456">
                  <c:v>1458</c:v>
                </c:pt>
                <c:pt idx="1457">
                  <c:v>1459</c:v>
                </c:pt>
                <c:pt idx="1458">
                  <c:v>1460</c:v>
                </c:pt>
                <c:pt idx="1459">
                  <c:v>1461</c:v>
                </c:pt>
                <c:pt idx="1460">
                  <c:v>1462</c:v>
                </c:pt>
                <c:pt idx="1461">
                  <c:v>1463</c:v>
                </c:pt>
                <c:pt idx="1462">
                  <c:v>1464</c:v>
                </c:pt>
                <c:pt idx="1463">
                  <c:v>1465</c:v>
                </c:pt>
                <c:pt idx="1464">
                  <c:v>1466</c:v>
                </c:pt>
                <c:pt idx="1465">
                  <c:v>1467</c:v>
                </c:pt>
                <c:pt idx="1466">
                  <c:v>1468</c:v>
                </c:pt>
                <c:pt idx="1467">
                  <c:v>1469</c:v>
                </c:pt>
                <c:pt idx="1468">
                  <c:v>1470</c:v>
                </c:pt>
                <c:pt idx="1469">
                  <c:v>1471</c:v>
                </c:pt>
                <c:pt idx="1470">
                  <c:v>1472</c:v>
                </c:pt>
                <c:pt idx="1471">
                  <c:v>1473</c:v>
                </c:pt>
                <c:pt idx="1472">
                  <c:v>1474</c:v>
                </c:pt>
                <c:pt idx="1473">
                  <c:v>1475</c:v>
                </c:pt>
                <c:pt idx="1474">
                  <c:v>1476</c:v>
                </c:pt>
                <c:pt idx="1475">
                  <c:v>1477</c:v>
                </c:pt>
                <c:pt idx="1476">
                  <c:v>1478</c:v>
                </c:pt>
                <c:pt idx="1477">
                  <c:v>1479</c:v>
                </c:pt>
                <c:pt idx="1478">
                  <c:v>1480</c:v>
                </c:pt>
                <c:pt idx="1479">
                  <c:v>1481</c:v>
                </c:pt>
                <c:pt idx="1480">
                  <c:v>1482</c:v>
                </c:pt>
                <c:pt idx="1481">
                  <c:v>1483</c:v>
                </c:pt>
                <c:pt idx="1482">
                  <c:v>1484</c:v>
                </c:pt>
                <c:pt idx="1483">
                  <c:v>1485</c:v>
                </c:pt>
                <c:pt idx="1484">
                  <c:v>1486</c:v>
                </c:pt>
                <c:pt idx="1485">
                  <c:v>1487</c:v>
                </c:pt>
                <c:pt idx="1486">
                  <c:v>1488</c:v>
                </c:pt>
                <c:pt idx="1487">
                  <c:v>1489</c:v>
                </c:pt>
                <c:pt idx="1488">
                  <c:v>1490</c:v>
                </c:pt>
                <c:pt idx="1489">
                  <c:v>1491</c:v>
                </c:pt>
                <c:pt idx="1490">
                  <c:v>1492</c:v>
                </c:pt>
                <c:pt idx="1491">
                  <c:v>1493</c:v>
                </c:pt>
                <c:pt idx="1492">
                  <c:v>1494</c:v>
                </c:pt>
                <c:pt idx="1493">
                  <c:v>1495</c:v>
                </c:pt>
                <c:pt idx="1494">
                  <c:v>1496</c:v>
                </c:pt>
                <c:pt idx="1495">
                  <c:v>1497</c:v>
                </c:pt>
                <c:pt idx="1496">
                  <c:v>1498</c:v>
                </c:pt>
                <c:pt idx="1497">
                  <c:v>1499</c:v>
                </c:pt>
                <c:pt idx="1498">
                  <c:v>1500</c:v>
                </c:pt>
                <c:pt idx="1499">
                  <c:v>1501</c:v>
                </c:pt>
                <c:pt idx="1500">
                  <c:v>1502</c:v>
                </c:pt>
                <c:pt idx="1501">
                  <c:v>1503</c:v>
                </c:pt>
                <c:pt idx="1502">
                  <c:v>1504</c:v>
                </c:pt>
                <c:pt idx="1503">
                  <c:v>1505</c:v>
                </c:pt>
                <c:pt idx="1504">
                  <c:v>1506</c:v>
                </c:pt>
                <c:pt idx="1505">
                  <c:v>1507</c:v>
                </c:pt>
                <c:pt idx="1506">
                  <c:v>1508</c:v>
                </c:pt>
                <c:pt idx="1507">
                  <c:v>1509</c:v>
                </c:pt>
                <c:pt idx="1508">
                  <c:v>1510</c:v>
                </c:pt>
                <c:pt idx="1509">
                  <c:v>1511</c:v>
                </c:pt>
                <c:pt idx="1510">
                  <c:v>1512</c:v>
                </c:pt>
                <c:pt idx="1511">
                  <c:v>1513</c:v>
                </c:pt>
                <c:pt idx="1512">
                  <c:v>1514</c:v>
                </c:pt>
                <c:pt idx="1513">
                  <c:v>1515</c:v>
                </c:pt>
                <c:pt idx="1514">
                  <c:v>1516</c:v>
                </c:pt>
                <c:pt idx="1515">
                  <c:v>1517</c:v>
                </c:pt>
                <c:pt idx="1516">
                  <c:v>1518</c:v>
                </c:pt>
                <c:pt idx="1517">
                  <c:v>1519</c:v>
                </c:pt>
                <c:pt idx="1518">
                  <c:v>1520</c:v>
                </c:pt>
                <c:pt idx="1519">
                  <c:v>1521</c:v>
                </c:pt>
                <c:pt idx="1520">
                  <c:v>1522</c:v>
                </c:pt>
                <c:pt idx="1521">
                  <c:v>1523</c:v>
                </c:pt>
                <c:pt idx="1522">
                  <c:v>1524</c:v>
                </c:pt>
                <c:pt idx="1523">
                  <c:v>1525</c:v>
                </c:pt>
                <c:pt idx="1524">
                  <c:v>1526</c:v>
                </c:pt>
                <c:pt idx="1525">
                  <c:v>1527</c:v>
                </c:pt>
                <c:pt idx="1526">
                  <c:v>1528</c:v>
                </c:pt>
                <c:pt idx="1527">
                  <c:v>1529</c:v>
                </c:pt>
                <c:pt idx="1528">
                  <c:v>1530</c:v>
                </c:pt>
                <c:pt idx="1529">
                  <c:v>1531</c:v>
                </c:pt>
                <c:pt idx="1530">
                  <c:v>1532</c:v>
                </c:pt>
                <c:pt idx="1531">
                  <c:v>1533</c:v>
                </c:pt>
                <c:pt idx="1532">
                  <c:v>1534</c:v>
                </c:pt>
                <c:pt idx="1533">
                  <c:v>1535</c:v>
                </c:pt>
                <c:pt idx="1534">
                  <c:v>1536</c:v>
                </c:pt>
                <c:pt idx="1535">
                  <c:v>1537</c:v>
                </c:pt>
                <c:pt idx="1536">
                  <c:v>1538</c:v>
                </c:pt>
                <c:pt idx="1537">
                  <c:v>1539</c:v>
                </c:pt>
                <c:pt idx="1538">
                  <c:v>1540</c:v>
                </c:pt>
              </c:numCache>
            </c:numRef>
          </c:cat>
          <c:val>
            <c:numRef>
              <c:f>Sheet2!$H$1:$H$1539</c:f>
              <c:numCache>
                <c:formatCode>General</c:formatCode>
                <c:ptCount val="1539"/>
                <c:pt idx="0">
                  <c:v>137.5</c:v>
                </c:pt>
                <c:pt idx="1">
                  <c:v>173</c:v>
                </c:pt>
                <c:pt idx="2">
                  <c:v>152.75</c:v>
                </c:pt>
                <c:pt idx="3">
                  <c:v>146</c:v>
                </c:pt>
                <c:pt idx="4">
                  <c:v>126.16666666666667</c:v>
                </c:pt>
                <c:pt idx="5">
                  <c:v>185.1428571428566</c:v>
                </c:pt>
                <c:pt idx="6">
                  <c:v>153.375</c:v>
                </c:pt>
                <c:pt idx="7">
                  <c:v>128.88888888888985</c:v>
                </c:pt>
                <c:pt idx="8">
                  <c:v>146.5</c:v>
                </c:pt>
                <c:pt idx="9">
                  <c:v>129.63636363636309</c:v>
                </c:pt>
                <c:pt idx="10">
                  <c:v>150.91666666666652</c:v>
                </c:pt>
                <c:pt idx="11">
                  <c:v>138.30769230769312</c:v>
                </c:pt>
                <c:pt idx="12">
                  <c:v>134.85714285714391</c:v>
                </c:pt>
                <c:pt idx="13">
                  <c:v>152.93333333333388</c:v>
                </c:pt>
                <c:pt idx="14">
                  <c:v>134.4375</c:v>
                </c:pt>
                <c:pt idx="15">
                  <c:v>158.52941176470534</c:v>
                </c:pt>
                <c:pt idx="16">
                  <c:v>140.22222222222223</c:v>
                </c:pt>
                <c:pt idx="17">
                  <c:v>160</c:v>
                </c:pt>
                <c:pt idx="18">
                  <c:v>146.80000000000001</c:v>
                </c:pt>
                <c:pt idx="19">
                  <c:v>131.04761904761978</c:v>
                </c:pt>
                <c:pt idx="20">
                  <c:v>144.36363636363697</c:v>
                </c:pt>
                <c:pt idx="21">
                  <c:v>134.91304347826085</c:v>
                </c:pt>
                <c:pt idx="22">
                  <c:v>143.29166666666652</c:v>
                </c:pt>
                <c:pt idx="23">
                  <c:v>140.88000000000054</c:v>
                </c:pt>
                <c:pt idx="24">
                  <c:v>146.96153846153845</c:v>
                </c:pt>
                <c:pt idx="25">
                  <c:v>142.07407407407354</c:v>
                </c:pt>
                <c:pt idx="26">
                  <c:v>146.10714285714286</c:v>
                </c:pt>
                <c:pt idx="27">
                  <c:v>142.37931034482759</c:v>
                </c:pt>
                <c:pt idx="28">
                  <c:v>156.43333333333388</c:v>
                </c:pt>
                <c:pt idx="29">
                  <c:v>140.19354838709731</c:v>
                </c:pt>
                <c:pt idx="30">
                  <c:v>145.375</c:v>
                </c:pt>
                <c:pt idx="31">
                  <c:v>150.30303030303085</c:v>
                </c:pt>
                <c:pt idx="32">
                  <c:v>139.70588235294119</c:v>
                </c:pt>
                <c:pt idx="33">
                  <c:v>148.42857142857142</c:v>
                </c:pt>
                <c:pt idx="34">
                  <c:v>152.13888888888889</c:v>
                </c:pt>
                <c:pt idx="35">
                  <c:v>154.1081081081081</c:v>
                </c:pt>
                <c:pt idx="36">
                  <c:v>139.55263157894737</c:v>
                </c:pt>
                <c:pt idx="37">
                  <c:v>132.46153846153845</c:v>
                </c:pt>
                <c:pt idx="38">
                  <c:v>155.4</c:v>
                </c:pt>
                <c:pt idx="39">
                  <c:v>154.73170731707395</c:v>
                </c:pt>
                <c:pt idx="40">
                  <c:v>154.16666666666652</c:v>
                </c:pt>
                <c:pt idx="41">
                  <c:v>152.72093023255815</c:v>
                </c:pt>
                <c:pt idx="42">
                  <c:v>151.06818181818181</c:v>
                </c:pt>
                <c:pt idx="43">
                  <c:v>146.80000000000001</c:v>
                </c:pt>
                <c:pt idx="44">
                  <c:v>152.54347826086902</c:v>
                </c:pt>
                <c:pt idx="45">
                  <c:v>144.31914893617022</c:v>
                </c:pt>
                <c:pt idx="46">
                  <c:v>154.5</c:v>
                </c:pt>
                <c:pt idx="47">
                  <c:v>165.93877551020421</c:v>
                </c:pt>
                <c:pt idx="48">
                  <c:v>147.44</c:v>
                </c:pt>
                <c:pt idx="49">
                  <c:v>140.64705882352942</c:v>
                </c:pt>
                <c:pt idx="50">
                  <c:v>144.71153846153791</c:v>
                </c:pt>
                <c:pt idx="51">
                  <c:v>145.66037735849162</c:v>
                </c:pt>
                <c:pt idx="52">
                  <c:v>149.57407407407354</c:v>
                </c:pt>
                <c:pt idx="53">
                  <c:v>153.12727272727273</c:v>
                </c:pt>
                <c:pt idx="54">
                  <c:v>169.39285714285714</c:v>
                </c:pt>
                <c:pt idx="55">
                  <c:v>153.56140350877197</c:v>
                </c:pt>
                <c:pt idx="56">
                  <c:v>177.91379310344732</c:v>
                </c:pt>
                <c:pt idx="57">
                  <c:v>146.67796610169501</c:v>
                </c:pt>
                <c:pt idx="58">
                  <c:v>148.35000000000053</c:v>
                </c:pt>
                <c:pt idx="59">
                  <c:v>164.60655737704917</c:v>
                </c:pt>
                <c:pt idx="60">
                  <c:v>147.1774193548388</c:v>
                </c:pt>
                <c:pt idx="61">
                  <c:v>167.34920634920641</c:v>
                </c:pt>
                <c:pt idx="62">
                  <c:v>165.79687499999972</c:v>
                </c:pt>
                <c:pt idx="63">
                  <c:v>148.89230769230781</c:v>
                </c:pt>
                <c:pt idx="64">
                  <c:v>144.07575757575702</c:v>
                </c:pt>
                <c:pt idx="65">
                  <c:v>161.80597014925374</c:v>
                </c:pt>
                <c:pt idx="66">
                  <c:v>145.38235294117646</c:v>
                </c:pt>
                <c:pt idx="67">
                  <c:v>156.57971014492696</c:v>
                </c:pt>
                <c:pt idx="68">
                  <c:v>151.82857142857142</c:v>
                </c:pt>
                <c:pt idx="69">
                  <c:v>163.43661971830986</c:v>
                </c:pt>
                <c:pt idx="70">
                  <c:v>145.40277777777777</c:v>
                </c:pt>
                <c:pt idx="71">
                  <c:v>156.67123287671234</c:v>
                </c:pt>
                <c:pt idx="72">
                  <c:v>144.28378378378378</c:v>
                </c:pt>
                <c:pt idx="73">
                  <c:v>161.89333333333394</c:v>
                </c:pt>
                <c:pt idx="74">
                  <c:v>159.32894736842232</c:v>
                </c:pt>
                <c:pt idx="75">
                  <c:v>160.18181818181819</c:v>
                </c:pt>
                <c:pt idx="76">
                  <c:v>151.87179487179486</c:v>
                </c:pt>
                <c:pt idx="77">
                  <c:v>165.51898734177217</c:v>
                </c:pt>
                <c:pt idx="78">
                  <c:v>153.38750000000007</c:v>
                </c:pt>
                <c:pt idx="79">
                  <c:v>160.85185185185185</c:v>
                </c:pt>
                <c:pt idx="80">
                  <c:v>163.57317073170623</c:v>
                </c:pt>
                <c:pt idx="81">
                  <c:v>165.15662650602462</c:v>
                </c:pt>
                <c:pt idx="82">
                  <c:v>156.70238095238147</c:v>
                </c:pt>
                <c:pt idx="83">
                  <c:v>165.23529411764702</c:v>
                </c:pt>
                <c:pt idx="84">
                  <c:v>157.75581395348837</c:v>
                </c:pt>
                <c:pt idx="85">
                  <c:v>166.05747126436728</c:v>
                </c:pt>
                <c:pt idx="86">
                  <c:v>162.2045454545447</c:v>
                </c:pt>
                <c:pt idx="87">
                  <c:v>158.61797752808988</c:v>
                </c:pt>
                <c:pt idx="88">
                  <c:v>158.80000000000001</c:v>
                </c:pt>
                <c:pt idx="89">
                  <c:v>154.78021978022031</c:v>
                </c:pt>
                <c:pt idx="90">
                  <c:v>150.59782608695664</c:v>
                </c:pt>
                <c:pt idx="91">
                  <c:v>169.90322580645162</c:v>
                </c:pt>
                <c:pt idx="92">
                  <c:v>160.96808510638292</c:v>
                </c:pt>
                <c:pt idx="93">
                  <c:v>164.8105263157903</c:v>
                </c:pt>
                <c:pt idx="94">
                  <c:v>158.90625</c:v>
                </c:pt>
                <c:pt idx="95">
                  <c:v>154.76288659793821</c:v>
                </c:pt>
                <c:pt idx="96">
                  <c:v>169.78571428571428</c:v>
                </c:pt>
                <c:pt idx="97">
                  <c:v>146.81818181818181</c:v>
                </c:pt>
                <c:pt idx="98">
                  <c:v>154.76999999999998</c:v>
                </c:pt>
                <c:pt idx="99">
                  <c:v>180.34653465346534</c:v>
                </c:pt>
                <c:pt idx="100">
                  <c:v>166.72549019607789</c:v>
                </c:pt>
                <c:pt idx="101">
                  <c:v>163.67961165048538</c:v>
                </c:pt>
                <c:pt idx="102">
                  <c:v>147.25</c:v>
                </c:pt>
                <c:pt idx="103">
                  <c:v>157.1428571428566</c:v>
                </c:pt>
                <c:pt idx="104">
                  <c:v>167.56603773584905</c:v>
                </c:pt>
                <c:pt idx="105">
                  <c:v>161.813084112149</c:v>
                </c:pt>
                <c:pt idx="106">
                  <c:v>171.07407407407354</c:v>
                </c:pt>
                <c:pt idx="107">
                  <c:v>151.55045871559687</c:v>
                </c:pt>
                <c:pt idx="108">
                  <c:v>170.20909090909092</c:v>
                </c:pt>
                <c:pt idx="109">
                  <c:v>164.34234234234287</c:v>
                </c:pt>
                <c:pt idx="110">
                  <c:v>170.7053571428566</c:v>
                </c:pt>
                <c:pt idx="111">
                  <c:v>162.87610619469027</c:v>
                </c:pt>
                <c:pt idx="112">
                  <c:v>160.55263157894737</c:v>
                </c:pt>
                <c:pt idx="113">
                  <c:v>167.91304347826085</c:v>
                </c:pt>
                <c:pt idx="114">
                  <c:v>165.05172413793107</c:v>
                </c:pt>
                <c:pt idx="115">
                  <c:v>158.7863247863248</c:v>
                </c:pt>
                <c:pt idx="116">
                  <c:v>174.20338983050812</c:v>
                </c:pt>
                <c:pt idx="117">
                  <c:v>147.04201680672281</c:v>
                </c:pt>
                <c:pt idx="118">
                  <c:v>163.85833333333454</c:v>
                </c:pt>
                <c:pt idx="119">
                  <c:v>165.90909090909091</c:v>
                </c:pt>
                <c:pt idx="120">
                  <c:v>168.6639344262295</c:v>
                </c:pt>
                <c:pt idx="121">
                  <c:v>164.63414634146409</c:v>
                </c:pt>
                <c:pt idx="122">
                  <c:v>171.71774193548387</c:v>
                </c:pt>
                <c:pt idx="123">
                  <c:v>181.45600000000007</c:v>
                </c:pt>
                <c:pt idx="124">
                  <c:v>165.49206349206349</c:v>
                </c:pt>
                <c:pt idx="125">
                  <c:v>167.81889763779589</c:v>
                </c:pt>
                <c:pt idx="126">
                  <c:v>179</c:v>
                </c:pt>
                <c:pt idx="127">
                  <c:v>178.09302325581396</c:v>
                </c:pt>
                <c:pt idx="128">
                  <c:v>156.98461538461541</c:v>
                </c:pt>
                <c:pt idx="129">
                  <c:v>163.67175572518977</c:v>
                </c:pt>
                <c:pt idx="130">
                  <c:v>166.0151515151509</c:v>
                </c:pt>
                <c:pt idx="131">
                  <c:v>164.69172932330818</c:v>
                </c:pt>
                <c:pt idx="132">
                  <c:v>161.58208955223992</c:v>
                </c:pt>
                <c:pt idx="133">
                  <c:v>173.59259259259258</c:v>
                </c:pt>
                <c:pt idx="134">
                  <c:v>159.08088235294127</c:v>
                </c:pt>
                <c:pt idx="135">
                  <c:v>171.75912408759123</c:v>
                </c:pt>
                <c:pt idx="136">
                  <c:v>190.34782608695664</c:v>
                </c:pt>
                <c:pt idx="137">
                  <c:v>200.66187050359713</c:v>
                </c:pt>
                <c:pt idx="138">
                  <c:v>159.34285714285716</c:v>
                </c:pt>
                <c:pt idx="139">
                  <c:v>181.61702127659575</c:v>
                </c:pt>
                <c:pt idx="140">
                  <c:v>165.48591549295776</c:v>
                </c:pt>
                <c:pt idx="141">
                  <c:v>174.11888111888112</c:v>
                </c:pt>
                <c:pt idx="142">
                  <c:v>170.09027777777777</c:v>
                </c:pt>
                <c:pt idx="143">
                  <c:v>174.93793103448274</c:v>
                </c:pt>
                <c:pt idx="144">
                  <c:v>201.52739726027451</c:v>
                </c:pt>
                <c:pt idx="145">
                  <c:v>176.60544217687075</c:v>
                </c:pt>
                <c:pt idx="146">
                  <c:v>162.23648648648702</c:v>
                </c:pt>
                <c:pt idx="147">
                  <c:v>229.51006711409397</c:v>
                </c:pt>
                <c:pt idx="148">
                  <c:v>180.98000000000027</c:v>
                </c:pt>
                <c:pt idx="149">
                  <c:v>172.15231788079601</c:v>
                </c:pt>
                <c:pt idx="150">
                  <c:v>174.76973684210526</c:v>
                </c:pt>
                <c:pt idx="151">
                  <c:v>171.20261437908496</c:v>
                </c:pt>
                <c:pt idx="152">
                  <c:v>158.80519480519484</c:v>
                </c:pt>
                <c:pt idx="153">
                  <c:v>178.82580645161403</c:v>
                </c:pt>
                <c:pt idx="154">
                  <c:v>175.56410256410152</c:v>
                </c:pt>
                <c:pt idx="155">
                  <c:v>172.22929936305732</c:v>
                </c:pt>
                <c:pt idx="156">
                  <c:v>206.84810126582278</c:v>
                </c:pt>
                <c:pt idx="157">
                  <c:v>173.96855345911951</c:v>
                </c:pt>
                <c:pt idx="158">
                  <c:v>161.56875000000002</c:v>
                </c:pt>
                <c:pt idx="159">
                  <c:v>172.55279503105578</c:v>
                </c:pt>
                <c:pt idx="160">
                  <c:v>175.33950617283949</c:v>
                </c:pt>
                <c:pt idx="161">
                  <c:v>180.82208588957064</c:v>
                </c:pt>
                <c:pt idx="162">
                  <c:v>181.37195121951166</c:v>
                </c:pt>
                <c:pt idx="163">
                  <c:v>181.03636363636355</c:v>
                </c:pt>
                <c:pt idx="164">
                  <c:v>188.37951807228924</c:v>
                </c:pt>
                <c:pt idx="165">
                  <c:v>172.19161676646698</c:v>
                </c:pt>
                <c:pt idx="166">
                  <c:v>187.95238095238196</c:v>
                </c:pt>
                <c:pt idx="167">
                  <c:v>161.79881656804733</c:v>
                </c:pt>
                <c:pt idx="168">
                  <c:v>179.65882352941176</c:v>
                </c:pt>
                <c:pt idx="169">
                  <c:v>173.94736842105252</c:v>
                </c:pt>
                <c:pt idx="170">
                  <c:v>168.25</c:v>
                </c:pt>
                <c:pt idx="171">
                  <c:v>178.78612716763084</c:v>
                </c:pt>
                <c:pt idx="172">
                  <c:v>168.12068965517238</c:v>
                </c:pt>
                <c:pt idx="173">
                  <c:v>181.49142857142922</c:v>
                </c:pt>
                <c:pt idx="174">
                  <c:v>192.8125</c:v>
                </c:pt>
                <c:pt idx="175">
                  <c:v>189.45197740113048</c:v>
                </c:pt>
                <c:pt idx="176">
                  <c:v>169.62359550561752</c:v>
                </c:pt>
                <c:pt idx="177">
                  <c:v>178.64804469273739</c:v>
                </c:pt>
                <c:pt idx="178">
                  <c:v>194.93333333333388</c:v>
                </c:pt>
                <c:pt idx="179">
                  <c:v>181.98895027624309</c:v>
                </c:pt>
                <c:pt idx="180">
                  <c:v>167.81868131868185</c:v>
                </c:pt>
                <c:pt idx="181">
                  <c:v>171.62841530054644</c:v>
                </c:pt>
                <c:pt idx="182">
                  <c:v>194.15217391304347</c:v>
                </c:pt>
                <c:pt idx="183">
                  <c:v>180.58378378378379</c:v>
                </c:pt>
                <c:pt idx="184">
                  <c:v>179.30107526881656</c:v>
                </c:pt>
                <c:pt idx="185">
                  <c:v>188.06951871657699</c:v>
                </c:pt>
                <c:pt idx="186">
                  <c:v>234.68617021276594</c:v>
                </c:pt>
                <c:pt idx="187">
                  <c:v>200.75132275132276</c:v>
                </c:pt>
                <c:pt idx="188">
                  <c:v>226.77368421052529</c:v>
                </c:pt>
                <c:pt idx="189">
                  <c:v>204.33507853403142</c:v>
                </c:pt>
                <c:pt idx="190">
                  <c:v>180.80729166666666</c:v>
                </c:pt>
                <c:pt idx="191">
                  <c:v>183.34715025906735</c:v>
                </c:pt>
                <c:pt idx="192">
                  <c:v>174.65979381443299</c:v>
                </c:pt>
                <c:pt idx="193">
                  <c:v>171.39487179487071</c:v>
                </c:pt>
                <c:pt idx="194">
                  <c:v>179.13265306122435</c:v>
                </c:pt>
                <c:pt idx="195">
                  <c:v>177.24365482233424</c:v>
                </c:pt>
                <c:pt idx="196">
                  <c:v>169.5151515151509</c:v>
                </c:pt>
                <c:pt idx="197">
                  <c:v>181.30150753768899</c:v>
                </c:pt>
                <c:pt idx="198">
                  <c:v>179.73999999999998</c:v>
                </c:pt>
                <c:pt idx="199">
                  <c:v>195.27363184079599</c:v>
                </c:pt>
                <c:pt idx="200">
                  <c:v>173.10396039603958</c:v>
                </c:pt>
                <c:pt idx="201">
                  <c:v>187.40394088670001</c:v>
                </c:pt>
                <c:pt idx="202">
                  <c:v>186.96078431372561</c:v>
                </c:pt>
                <c:pt idx="203">
                  <c:v>191.23902439024337</c:v>
                </c:pt>
                <c:pt idx="204">
                  <c:v>194.03883495145641</c:v>
                </c:pt>
                <c:pt idx="205">
                  <c:v>199.17391304347771</c:v>
                </c:pt>
                <c:pt idx="206">
                  <c:v>175.70673076923075</c:v>
                </c:pt>
                <c:pt idx="207">
                  <c:v>187.00956937799043</c:v>
                </c:pt>
                <c:pt idx="208">
                  <c:v>197.90952380952382</c:v>
                </c:pt>
                <c:pt idx="209">
                  <c:v>173.30331753554503</c:v>
                </c:pt>
                <c:pt idx="210">
                  <c:v>183.99056603773587</c:v>
                </c:pt>
                <c:pt idx="211">
                  <c:v>181.05164319248826</c:v>
                </c:pt>
                <c:pt idx="212">
                  <c:v>190.60280373831722</c:v>
                </c:pt>
                <c:pt idx="213">
                  <c:v>185.14418604651158</c:v>
                </c:pt>
                <c:pt idx="214">
                  <c:v>184.18518518518519</c:v>
                </c:pt>
                <c:pt idx="215">
                  <c:v>193.48387096774192</c:v>
                </c:pt>
                <c:pt idx="216">
                  <c:v>175.16972477064144</c:v>
                </c:pt>
                <c:pt idx="217">
                  <c:v>182.46118721461187</c:v>
                </c:pt>
                <c:pt idx="218">
                  <c:v>162.50454545454491</c:v>
                </c:pt>
                <c:pt idx="219">
                  <c:v>168.45248868778407</c:v>
                </c:pt>
                <c:pt idx="220">
                  <c:v>222.21621621621622</c:v>
                </c:pt>
                <c:pt idx="221">
                  <c:v>194.95067264573999</c:v>
                </c:pt>
                <c:pt idx="222">
                  <c:v>182.33035714285714</c:v>
                </c:pt>
                <c:pt idx="223">
                  <c:v>194.48444444444499</c:v>
                </c:pt>
                <c:pt idx="224">
                  <c:v>181.5353982300885</c:v>
                </c:pt>
                <c:pt idx="225">
                  <c:v>178.57709251101321</c:v>
                </c:pt>
                <c:pt idx="226">
                  <c:v>180.62280701754457</c:v>
                </c:pt>
                <c:pt idx="227">
                  <c:v>193.61135371179012</c:v>
                </c:pt>
                <c:pt idx="228">
                  <c:v>190.53913043478258</c:v>
                </c:pt>
                <c:pt idx="229">
                  <c:v>173.62337662337652</c:v>
                </c:pt>
                <c:pt idx="230">
                  <c:v>180.28448275862081</c:v>
                </c:pt>
                <c:pt idx="231">
                  <c:v>186.39914163090128</c:v>
                </c:pt>
                <c:pt idx="232">
                  <c:v>171.32478632478634</c:v>
                </c:pt>
                <c:pt idx="233">
                  <c:v>221.48085106382979</c:v>
                </c:pt>
                <c:pt idx="234">
                  <c:v>183.77966101694798</c:v>
                </c:pt>
                <c:pt idx="235">
                  <c:v>184.01265822784703</c:v>
                </c:pt>
                <c:pt idx="236">
                  <c:v>182.42857142857142</c:v>
                </c:pt>
                <c:pt idx="237">
                  <c:v>190.38075313807531</c:v>
                </c:pt>
                <c:pt idx="238">
                  <c:v>173.0625</c:v>
                </c:pt>
                <c:pt idx="239">
                  <c:v>218.34024896265632</c:v>
                </c:pt>
                <c:pt idx="240">
                  <c:v>190.17355371900672</c:v>
                </c:pt>
                <c:pt idx="241">
                  <c:v>176.5185185185185</c:v>
                </c:pt>
                <c:pt idx="242">
                  <c:v>200.53688524590152</c:v>
                </c:pt>
                <c:pt idx="243">
                  <c:v>171.22448979591832</c:v>
                </c:pt>
                <c:pt idx="244">
                  <c:v>194.38617886178861</c:v>
                </c:pt>
                <c:pt idx="245">
                  <c:v>204.09311740890689</c:v>
                </c:pt>
                <c:pt idx="246">
                  <c:v>184.50403225806451</c:v>
                </c:pt>
                <c:pt idx="247">
                  <c:v>188.73895582329317</c:v>
                </c:pt>
                <c:pt idx="248">
                  <c:v>198.15200000000004</c:v>
                </c:pt>
                <c:pt idx="249">
                  <c:v>174.53386454183172</c:v>
                </c:pt>
                <c:pt idx="250">
                  <c:v>179.4960317460318</c:v>
                </c:pt>
                <c:pt idx="251">
                  <c:v>184.39525691699669</c:v>
                </c:pt>
                <c:pt idx="252">
                  <c:v>173.77165354330603</c:v>
                </c:pt>
                <c:pt idx="253">
                  <c:v>196.29803921568688</c:v>
                </c:pt>
                <c:pt idx="254">
                  <c:v>186.32812500000054</c:v>
                </c:pt>
                <c:pt idx="255">
                  <c:v>216.83657587548637</c:v>
                </c:pt>
                <c:pt idx="256">
                  <c:v>203.76356589147159</c:v>
                </c:pt>
                <c:pt idx="257">
                  <c:v>189.82239382239487</c:v>
                </c:pt>
                <c:pt idx="258">
                  <c:v>230.05384615384617</c:v>
                </c:pt>
                <c:pt idx="259">
                  <c:v>210.98467432950127</c:v>
                </c:pt>
                <c:pt idx="260">
                  <c:v>245.44274809160359</c:v>
                </c:pt>
                <c:pt idx="261">
                  <c:v>212.4828897338403</c:v>
                </c:pt>
                <c:pt idx="262">
                  <c:v>178.42424242424238</c:v>
                </c:pt>
                <c:pt idx="263">
                  <c:v>190.64528301886727</c:v>
                </c:pt>
                <c:pt idx="264">
                  <c:v>178.81203007518801</c:v>
                </c:pt>
                <c:pt idx="265">
                  <c:v>188.33333333333388</c:v>
                </c:pt>
                <c:pt idx="266">
                  <c:v>184.65298507462686</c:v>
                </c:pt>
                <c:pt idx="267">
                  <c:v>194.12267657992564</c:v>
                </c:pt>
                <c:pt idx="268">
                  <c:v>180.06666666666658</c:v>
                </c:pt>
                <c:pt idx="269">
                  <c:v>194.45387453874486</c:v>
                </c:pt>
                <c:pt idx="270">
                  <c:v>186.47794117647061</c:v>
                </c:pt>
                <c:pt idx="271">
                  <c:v>196.61904761904708</c:v>
                </c:pt>
                <c:pt idx="272">
                  <c:v>206.047445255475</c:v>
                </c:pt>
                <c:pt idx="273">
                  <c:v>177.8</c:v>
                </c:pt>
                <c:pt idx="274">
                  <c:v>185.65579710144928</c:v>
                </c:pt>
                <c:pt idx="275">
                  <c:v>192.97833935018147</c:v>
                </c:pt>
                <c:pt idx="276">
                  <c:v>187.98561151079141</c:v>
                </c:pt>
                <c:pt idx="277">
                  <c:v>179.99641577060947</c:v>
                </c:pt>
                <c:pt idx="278">
                  <c:v>177.55714285714376</c:v>
                </c:pt>
                <c:pt idx="279">
                  <c:v>182.70462633451956</c:v>
                </c:pt>
                <c:pt idx="280">
                  <c:v>206.46808510638292</c:v>
                </c:pt>
                <c:pt idx="281">
                  <c:v>231.99646643109594</c:v>
                </c:pt>
                <c:pt idx="282">
                  <c:v>198.79225352112601</c:v>
                </c:pt>
                <c:pt idx="283">
                  <c:v>206.30526315789481</c:v>
                </c:pt>
                <c:pt idx="284">
                  <c:v>173.70629370629371</c:v>
                </c:pt>
                <c:pt idx="285">
                  <c:v>183.16724738676032</c:v>
                </c:pt>
                <c:pt idx="286">
                  <c:v>197.42013888888985</c:v>
                </c:pt>
                <c:pt idx="287">
                  <c:v>194.31141868512165</c:v>
                </c:pt>
                <c:pt idx="288">
                  <c:v>204.91379310344732</c:v>
                </c:pt>
                <c:pt idx="289">
                  <c:v>189.03092783505161</c:v>
                </c:pt>
                <c:pt idx="290">
                  <c:v>205.53424657534248</c:v>
                </c:pt>
                <c:pt idx="291">
                  <c:v>180.97269624573434</c:v>
                </c:pt>
                <c:pt idx="292">
                  <c:v>199.91496598639455</c:v>
                </c:pt>
                <c:pt idx="293">
                  <c:v>190.6508474576284</c:v>
                </c:pt>
                <c:pt idx="294">
                  <c:v>185.97297297297297</c:v>
                </c:pt>
                <c:pt idx="295">
                  <c:v>180.82491582491582</c:v>
                </c:pt>
                <c:pt idx="296">
                  <c:v>187.06711409395973</c:v>
                </c:pt>
                <c:pt idx="297">
                  <c:v>199.09364548494975</c:v>
                </c:pt>
                <c:pt idx="298">
                  <c:v>227.37666666666658</c:v>
                </c:pt>
                <c:pt idx="299">
                  <c:v>208.91694352159465</c:v>
                </c:pt>
                <c:pt idx="300">
                  <c:v>221.31125827814552</c:v>
                </c:pt>
                <c:pt idx="301">
                  <c:v>229.02970297029702</c:v>
                </c:pt>
                <c:pt idx="302">
                  <c:v>204.27960526315601</c:v>
                </c:pt>
                <c:pt idx="303">
                  <c:v>200.67213114754099</c:v>
                </c:pt>
                <c:pt idx="304">
                  <c:v>190.36928104575162</c:v>
                </c:pt>
                <c:pt idx="305">
                  <c:v>190.68729641693889</c:v>
                </c:pt>
                <c:pt idx="306">
                  <c:v>186.00324675324674</c:v>
                </c:pt>
                <c:pt idx="307">
                  <c:v>203.52103559870551</c:v>
                </c:pt>
                <c:pt idx="308">
                  <c:v>256.24193548387069</c:v>
                </c:pt>
                <c:pt idx="309">
                  <c:v>195.61736334405091</c:v>
                </c:pt>
                <c:pt idx="310">
                  <c:v>196.42628205128204</c:v>
                </c:pt>
                <c:pt idx="311">
                  <c:v>205.93929712460059</c:v>
                </c:pt>
                <c:pt idx="312">
                  <c:v>188.35031847133814</c:v>
                </c:pt>
                <c:pt idx="313">
                  <c:v>189.13333333333341</c:v>
                </c:pt>
                <c:pt idx="314">
                  <c:v>204.86075949367088</c:v>
                </c:pt>
                <c:pt idx="315">
                  <c:v>193.7444794952676</c:v>
                </c:pt>
                <c:pt idx="316">
                  <c:v>270.07861635219962</c:v>
                </c:pt>
                <c:pt idx="317">
                  <c:v>252.9404388714743</c:v>
                </c:pt>
                <c:pt idx="318">
                  <c:v>228.49374999999998</c:v>
                </c:pt>
                <c:pt idx="319">
                  <c:v>192.14330218068537</c:v>
                </c:pt>
                <c:pt idx="320">
                  <c:v>187.88509316770185</c:v>
                </c:pt>
                <c:pt idx="321">
                  <c:v>180.29721362229103</c:v>
                </c:pt>
                <c:pt idx="322">
                  <c:v>193.87962962962962</c:v>
                </c:pt>
                <c:pt idx="323">
                  <c:v>196.92615384615385</c:v>
                </c:pt>
                <c:pt idx="324">
                  <c:v>267.83435582822023</c:v>
                </c:pt>
                <c:pt idx="325">
                  <c:v>239.89296636085626</c:v>
                </c:pt>
                <c:pt idx="326">
                  <c:v>233.98170731707447</c:v>
                </c:pt>
                <c:pt idx="327">
                  <c:v>192.96048632218844</c:v>
                </c:pt>
                <c:pt idx="328">
                  <c:v>186.68484848484835</c:v>
                </c:pt>
                <c:pt idx="329">
                  <c:v>226.12084592145015</c:v>
                </c:pt>
                <c:pt idx="330">
                  <c:v>228.96686746987953</c:v>
                </c:pt>
                <c:pt idx="331">
                  <c:v>196.14414414414341</c:v>
                </c:pt>
                <c:pt idx="332">
                  <c:v>213.00299401197606</c:v>
                </c:pt>
                <c:pt idx="333">
                  <c:v>186.89850746268732</c:v>
                </c:pt>
                <c:pt idx="334">
                  <c:v>212.78869047619048</c:v>
                </c:pt>
                <c:pt idx="335">
                  <c:v>226.06824925816079</c:v>
                </c:pt>
                <c:pt idx="336">
                  <c:v>195.42307692307693</c:v>
                </c:pt>
                <c:pt idx="337">
                  <c:v>225.48377581120943</c:v>
                </c:pt>
                <c:pt idx="338">
                  <c:v>254.35588235294171</c:v>
                </c:pt>
                <c:pt idx="339">
                  <c:v>247.5131964809384</c:v>
                </c:pt>
                <c:pt idx="340">
                  <c:v>190.63157894736838</c:v>
                </c:pt>
                <c:pt idx="341">
                  <c:v>200.97376093294432</c:v>
                </c:pt>
                <c:pt idx="342">
                  <c:v>216.18313953488371</c:v>
                </c:pt>
                <c:pt idx="343">
                  <c:v>196.65797101449274</c:v>
                </c:pt>
                <c:pt idx="344">
                  <c:v>193.06647398844001</c:v>
                </c:pt>
                <c:pt idx="345">
                  <c:v>221.27089337175715</c:v>
                </c:pt>
                <c:pt idx="346">
                  <c:v>228.63793103448276</c:v>
                </c:pt>
                <c:pt idx="347">
                  <c:v>229.18051575931167</c:v>
                </c:pt>
                <c:pt idx="348">
                  <c:v>186.3</c:v>
                </c:pt>
                <c:pt idx="349">
                  <c:v>243.55840455840544</c:v>
                </c:pt>
                <c:pt idx="350">
                  <c:v>232.49715909090909</c:v>
                </c:pt>
                <c:pt idx="351">
                  <c:v>243.80169971671387</c:v>
                </c:pt>
                <c:pt idx="352">
                  <c:v>242.4774011299435</c:v>
                </c:pt>
                <c:pt idx="353">
                  <c:v>198.09295774647885</c:v>
                </c:pt>
                <c:pt idx="354">
                  <c:v>233.41011235955057</c:v>
                </c:pt>
                <c:pt idx="355">
                  <c:v>186.31932773109239</c:v>
                </c:pt>
                <c:pt idx="356">
                  <c:v>199.55865921787711</c:v>
                </c:pt>
                <c:pt idx="357">
                  <c:v>210.5208913649025</c:v>
                </c:pt>
                <c:pt idx="358">
                  <c:v>197.76666666666614</c:v>
                </c:pt>
                <c:pt idx="359">
                  <c:v>205.01662049861497</c:v>
                </c:pt>
                <c:pt idx="360">
                  <c:v>188.47513812154642</c:v>
                </c:pt>
                <c:pt idx="361">
                  <c:v>191.19559228650067</c:v>
                </c:pt>
                <c:pt idx="362">
                  <c:v>214.7335164835165</c:v>
                </c:pt>
                <c:pt idx="363">
                  <c:v>200.79452054794518</c:v>
                </c:pt>
                <c:pt idx="364">
                  <c:v>203</c:v>
                </c:pt>
                <c:pt idx="365">
                  <c:v>212.95912806539565</c:v>
                </c:pt>
                <c:pt idx="366">
                  <c:v>207.36956521739077</c:v>
                </c:pt>
                <c:pt idx="367">
                  <c:v>217.16802168021681</c:v>
                </c:pt>
                <c:pt idx="368">
                  <c:v>223.14054054054012</c:v>
                </c:pt>
                <c:pt idx="369">
                  <c:v>303.48787061994744</c:v>
                </c:pt>
                <c:pt idx="370">
                  <c:v>201.06720430107526</c:v>
                </c:pt>
                <c:pt idx="371">
                  <c:v>214.06166219839088</c:v>
                </c:pt>
                <c:pt idx="372">
                  <c:v>203.28609625668506</c:v>
                </c:pt>
                <c:pt idx="373">
                  <c:v>226.512</c:v>
                </c:pt>
                <c:pt idx="374">
                  <c:v>233.98936170212758</c:v>
                </c:pt>
                <c:pt idx="375">
                  <c:v>209.12732095490747</c:v>
                </c:pt>
                <c:pt idx="376">
                  <c:v>200.12698412698413</c:v>
                </c:pt>
                <c:pt idx="377">
                  <c:v>215.65171503957728</c:v>
                </c:pt>
                <c:pt idx="378">
                  <c:v>229.24473684210525</c:v>
                </c:pt>
                <c:pt idx="379">
                  <c:v>196.70078740157479</c:v>
                </c:pt>
                <c:pt idx="380">
                  <c:v>209.6518324607336</c:v>
                </c:pt>
                <c:pt idx="381">
                  <c:v>197.21932114882495</c:v>
                </c:pt>
                <c:pt idx="382">
                  <c:v>214.0546875</c:v>
                </c:pt>
                <c:pt idx="383">
                  <c:v>217.71168831168831</c:v>
                </c:pt>
                <c:pt idx="384">
                  <c:v>231.720207253886</c:v>
                </c:pt>
                <c:pt idx="385">
                  <c:v>240.56847545219694</c:v>
                </c:pt>
                <c:pt idx="386">
                  <c:v>239.36597938144385</c:v>
                </c:pt>
                <c:pt idx="387">
                  <c:v>239.08226221079701</c:v>
                </c:pt>
                <c:pt idx="388">
                  <c:v>198.82820512820521</c:v>
                </c:pt>
                <c:pt idx="389">
                  <c:v>210.69053708439898</c:v>
                </c:pt>
                <c:pt idx="390">
                  <c:v>195.57908163265247</c:v>
                </c:pt>
                <c:pt idx="391">
                  <c:v>216.16030534351145</c:v>
                </c:pt>
                <c:pt idx="392">
                  <c:v>196.64467005076088</c:v>
                </c:pt>
                <c:pt idx="393">
                  <c:v>268.37468354430496</c:v>
                </c:pt>
                <c:pt idx="394">
                  <c:v>204.6010101010101</c:v>
                </c:pt>
                <c:pt idx="395">
                  <c:v>243.77329974811022</c:v>
                </c:pt>
                <c:pt idx="396">
                  <c:v>210.12060301507537</c:v>
                </c:pt>
                <c:pt idx="397">
                  <c:v>219.61904761904708</c:v>
                </c:pt>
                <c:pt idx="398">
                  <c:v>197.42750000000001</c:v>
                </c:pt>
                <c:pt idx="399">
                  <c:v>248.52618453865341</c:v>
                </c:pt>
                <c:pt idx="400">
                  <c:v>206.46268656716421</c:v>
                </c:pt>
                <c:pt idx="401">
                  <c:v>200.13647642679956</c:v>
                </c:pt>
                <c:pt idx="402">
                  <c:v>302.92821782178169</c:v>
                </c:pt>
                <c:pt idx="403">
                  <c:v>208.88395061728448</c:v>
                </c:pt>
                <c:pt idx="404">
                  <c:v>327.29310344827189</c:v>
                </c:pt>
                <c:pt idx="405">
                  <c:v>210.98034398034457</c:v>
                </c:pt>
                <c:pt idx="406">
                  <c:v>208.55392156862746</c:v>
                </c:pt>
                <c:pt idx="407">
                  <c:v>248.04400977995033</c:v>
                </c:pt>
                <c:pt idx="408">
                  <c:v>228.11463414634031</c:v>
                </c:pt>
                <c:pt idx="409">
                  <c:v>205.84184914841867</c:v>
                </c:pt>
                <c:pt idx="410">
                  <c:v>259.39320388349512</c:v>
                </c:pt>
                <c:pt idx="411">
                  <c:v>193.11864406779662</c:v>
                </c:pt>
                <c:pt idx="412">
                  <c:v>255.25120772946858</c:v>
                </c:pt>
                <c:pt idx="413">
                  <c:v>211.93493975903621</c:v>
                </c:pt>
                <c:pt idx="414">
                  <c:v>262.52644230769164</c:v>
                </c:pt>
                <c:pt idx="415">
                  <c:v>236.10551558752996</c:v>
                </c:pt>
                <c:pt idx="416">
                  <c:v>242.78708133971293</c:v>
                </c:pt>
                <c:pt idx="417">
                  <c:v>231.08353221957032</c:v>
                </c:pt>
                <c:pt idx="418">
                  <c:v>228.19761904761981</c:v>
                </c:pt>
                <c:pt idx="419">
                  <c:v>245.13539192399051</c:v>
                </c:pt>
                <c:pt idx="420">
                  <c:v>217.68246445497641</c:v>
                </c:pt>
                <c:pt idx="421">
                  <c:v>265.13238770685581</c:v>
                </c:pt>
                <c:pt idx="422">
                  <c:v>233.91981132075472</c:v>
                </c:pt>
                <c:pt idx="423">
                  <c:v>257.72000000000003</c:v>
                </c:pt>
                <c:pt idx="424">
                  <c:v>261.07981220657263</c:v>
                </c:pt>
                <c:pt idx="425">
                  <c:v>237.85245901639453</c:v>
                </c:pt>
                <c:pt idx="426">
                  <c:v>248.26401869158795</c:v>
                </c:pt>
                <c:pt idx="427">
                  <c:v>234.59440559440552</c:v>
                </c:pt>
                <c:pt idx="428">
                  <c:v>200.61395348837132</c:v>
                </c:pt>
                <c:pt idx="429">
                  <c:v>224.17401392111293</c:v>
                </c:pt>
                <c:pt idx="430">
                  <c:v>237.25462962962962</c:v>
                </c:pt>
                <c:pt idx="431">
                  <c:v>208.84526558891454</c:v>
                </c:pt>
                <c:pt idx="432">
                  <c:v>286.04147465437791</c:v>
                </c:pt>
                <c:pt idx="433">
                  <c:v>186.33333333333388</c:v>
                </c:pt>
                <c:pt idx="434">
                  <c:v>290.72935779816373</c:v>
                </c:pt>
                <c:pt idx="435">
                  <c:v>237.64530892448514</c:v>
                </c:pt>
                <c:pt idx="436">
                  <c:v>277.05936073059371</c:v>
                </c:pt>
                <c:pt idx="437">
                  <c:v>215.93166287015939</c:v>
                </c:pt>
                <c:pt idx="438">
                  <c:v>288.12045454545455</c:v>
                </c:pt>
                <c:pt idx="439">
                  <c:v>327.90929705215399</c:v>
                </c:pt>
                <c:pt idx="440">
                  <c:v>230.50904977375558</c:v>
                </c:pt>
                <c:pt idx="441">
                  <c:v>234.85327313769761</c:v>
                </c:pt>
                <c:pt idx="442">
                  <c:v>238.08333333333388</c:v>
                </c:pt>
                <c:pt idx="443">
                  <c:v>277.01123595505499</c:v>
                </c:pt>
                <c:pt idx="444">
                  <c:v>205.32062780269186</c:v>
                </c:pt>
                <c:pt idx="445">
                  <c:v>241.78970917225951</c:v>
                </c:pt>
                <c:pt idx="446">
                  <c:v>309.33482142857144</c:v>
                </c:pt>
                <c:pt idx="447">
                  <c:v>335.61915367483402</c:v>
                </c:pt>
                <c:pt idx="448">
                  <c:v>236.80888888888964</c:v>
                </c:pt>
                <c:pt idx="449">
                  <c:v>213.79600886917959</c:v>
                </c:pt>
                <c:pt idx="450">
                  <c:v>200.76548672566381</c:v>
                </c:pt>
                <c:pt idx="451">
                  <c:v>323.092715231787</c:v>
                </c:pt>
                <c:pt idx="452">
                  <c:v>256.74008810572826</c:v>
                </c:pt>
                <c:pt idx="453">
                  <c:v>266.51868131868133</c:v>
                </c:pt>
                <c:pt idx="454">
                  <c:v>250.64035087719299</c:v>
                </c:pt>
                <c:pt idx="455">
                  <c:v>218.69584245076587</c:v>
                </c:pt>
                <c:pt idx="456">
                  <c:v>309.83624454148321</c:v>
                </c:pt>
                <c:pt idx="457">
                  <c:v>230.01307189542482</c:v>
                </c:pt>
                <c:pt idx="458">
                  <c:v>278.2282608695653</c:v>
                </c:pt>
                <c:pt idx="459">
                  <c:v>214.64425162689679</c:v>
                </c:pt>
                <c:pt idx="460">
                  <c:v>199.64935064934957</c:v>
                </c:pt>
                <c:pt idx="461">
                  <c:v>217.06479481641469</c:v>
                </c:pt>
                <c:pt idx="462">
                  <c:v>213.82327586206895</c:v>
                </c:pt>
                <c:pt idx="463">
                  <c:v>236.13118279569892</c:v>
                </c:pt>
                <c:pt idx="464">
                  <c:v>229.50214592274679</c:v>
                </c:pt>
                <c:pt idx="465">
                  <c:v>233.34047109207708</c:v>
                </c:pt>
                <c:pt idx="466">
                  <c:v>297.88675213675231</c:v>
                </c:pt>
                <c:pt idx="467">
                  <c:v>298.47547974413629</c:v>
                </c:pt>
                <c:pt idx="468">
                  <c:v>269.40638297872329</c:v>
                </c:pt>
                <c:pt idx="469">
                  <c:v>274.97027600849134</c:v>
                </c:pt>
                <c:pt idx="470">
                  <c:v>248.68220338983087</c:v>
                </c:pt>
                <c:pt idx="471">
                  <c:v>241.75898520084499</c:v>
                </c:pt>
                <c:pt idx="472">
                  <c:v>207.46413502109698</c:v>
                </c:pt>
                <c:pt idx="473">
                  <c:v>322.07578947368393</c:v>
                </c:pt>
                <c:pt idx="474">
                  <c:v>232.34663865546221</c:v>
                </c:pt>
                <c:pt idx="475">
                  <c:v>259.94549266247373</c:v>
                </c:pt>
                <c:pt idx="476">
                  <c:v>247.68200836820137</c:v>
                </c:pt>
                <c:pt idx="477">
                  <c:v>223.55114822547031</c:v>
                </c:pt>
                <c:pt idx="478">
                  <c:v>278.30416666666702</c:v>
                </c:pt>
                <c:pt idx="479">
                  <c:v>257.65280665280778</c:v>
                </c:pt>
                <c:pt idx="480">
                  <c:v>254.14315352696988</c:v>
                </c:pt>
                <c:pt idx="481">
                  <c:v>257.49482401656331</c:v>
                </c:pt>
                <c:pt idx="482">
                  <c:v>294.13636363636402</c:v>
                </c:pt>
                <c:pt idx="483">
                  <c:v>257.32164948453607</c:v>
                </c:pt>
                <c:pt idx="484">
                  <c:v>291.00617283950618</c:v>
                </c:pt>
                <c:pt idx="485">
                  <c:v>241.33264887063771</c:v>
                </c:pt>
                <c:pt idx="486">
                  <c:v>244.21721311475395</c:v>
                </c:pt>
                <c:pt idx="487">
                  <c:v>234.29038854805725</c:v>
                </c:pt>
                <c:pt idx="488">
                  <c:v>279.77755102040817</c:v>
                </c:pt>
                <c:pt idx="489">
                  <c:v>271.70875763747364</c:v>
                </c:pt>
                <c:pt idx="490">
                  <c:v>289.35975609756201</c:v>
                </c:pt>
                <c:pt idx="491">
                  <c:v>277.28600405679362</c:v>
                </c:pt>
                <c:pt idx="492">
                  <c:v>294.9919028340081</c:v>
                </c:pt>
                <c:pt idx="493">
                  <c:v>324.75151515151362</c:v>
                </c:pt>
                <c:pt idx="494">
                  <c:v>325.23387096774195</c:v>
                </c:pt>
                <c:pt idx="495">
                  <c:v>210.9617706237417</c:v>
                </c:pt>
                <c:pt idx="496">
                  <c:v>238.81325301204765</c:v>
                </c:pt>
                <c:pt idx="497">
                  <c:v>294.01803607214305</c:v>
                </c:pt>
                <c:pt idx="498">
                  <c:v>296.178</c:v>
                </c:pt>
                <c:pt idx="499">
                  <c:v>265.52694610778423</c:v>
                </c:pt>
                <c:pt idx="500">
                  <c:v>265.79681274900258</c:v>
                </c:pt>
                <c:pt idx="501">
                  <c:v>281.54075546719565</c:v>
                </c:pt>
                <c:pt idx="502">
                  <c:v>276.27380952380952</c:v>
                </c:pt>
                <c:pt idx="503">
                  <c:v>213.09306930693069</c:v>
                </c:pt>
                <c:pt idx="504">
                  <c:v>296.62055335968364</c:v>
                </c:pt>
                <c:pt idx="505">
                  <c:v>267.56410256410254</c:v>
                </c:pt>
                <c:pt idx="506">
                  <c:v>247.75196850393701</c:v>
                </c:pt>
                <c:pt idx="507">
                  <c:v>250.99607072691552</c:v>
                </c:pt>
                <c:pt idx="508">
                  <c:v>261.93921568627297</c:v>
                </c:pt>
                <c:pt idx="509">
                  <c:v>237.36594911937431</c:v>
                </c:pt>
                <c:pt idx="510">
                  <c:v>289.80664062500125</c:v>
                </c:pt>
                <c:pt idx="511">
                  <c:v>233.53411306042878</c:v>
                </c:pt>
                <c:pt idx="512">
                  <c:v>256.50583657587549</c:v>
                </c:pt>
                <c:pt idx="513">
                  <c:v>215.97669902912568</c:v>
                </c:pt>
                <c:pt idx="514">
                  <c:v>255.55813953488425</c:v>
                </c:pt>
                <c:pt idx="515">
                  <c:v>278.38878143133462</c:v>
                </c:pt>
                <c:pt idx="516">
                  <c:v>286.14671814671817</c:v>
                </c:pt>
                <c:pt idx="517">
                  <c:v>265.88824662813101</c:v>
                </c:pt>
                <c:pt idx="518">
                  <c:v>250.58269230769309</c:v>
                </c:pt>
                <c:pt idx="519">
                  <c:v>279.41074856046066</c:v>
                </c:pt>
                <c:pt idx="520">
                  <c:v>251.59195402298852</c:v>
                </c:pt>
                <c:pt idx="521">
                  <c:v>335.85850860420652</c:v>
                </c:pt>
                <c:pt idx="522">
                  <c:v>284.11641221374072</c:v>
                </c:pt>
                <c:pt idx="523">
                  <c:v>262.36761904761869</c:v>
                </c:pt>
                <c:pt idx="524">
                  <c:v>247.39163498098861</c:v>
                </c:pt>
                <c:pt idx="525">
                  <c:v>254.84060721062627</c:v>
                </c:pt>
                <c:pt idx="526">
                  <c:v>265.65530303030408</c:v>
                </c:pt>
                <c:pt idx="527">
                  <c:v>255.01134215501003</c:v>
                </c:pt>
                <c:pt idx="528">
                  <c:v>300.69433962264151</c:v>
                </c:pt>
                <c:pt idx="529">
                  <c:v>317.70621468926555</c:v>
                </c:pt>
                <c:pt idx="530">
                  <c:v>325.86090225563896</c:v>
                </c:pt>
                <c:pt idx="531">
                  <c:v>283.61163227016885</c:v>
                </c:pt>
                <c:pt idx="532">
                  <c:v>363.42883895130888</c:v>
                </c:pt>
                <c:pt idx="533">
                  <c:v>320.88224299065422</c:v>
                </c:pt>
                <c:pt idx="534">
                  <c:v>310.37313432835822</c:v>
                </c:pt>
                <c:pt idx="535">
                  <c:v>284.66108007448787</c:v>
                </c:pt>
                <c:pt idx="536">
                  <c:v>253.31970260223048</c:v>
                </c:pt>
                <c:pt idx="537">
                  <c:v>274.31354359925791</c:v>
                </c:pt>
                <c:pt idx="538">
                  <c:v>270.91666666666674</c:v>
                </c:pt>
                <c:pt idx="539">
                  <c:v>234.40110905730182</c:v>
                </c:pt>
                <c:pt idx="540">
                  <c:v>251.87084870848707</c:v>
                </c:pt>
                <c:pt idx="541">
                  <c:v>301.07918968692451</c:v>
                </c:pt>
                <c:pt idx="542">
                  <c:v>257.68933823529369</c:v>
                </c:pt>
                <c:pt idx="543">
                  <c:v>217.8440366972477</c:v>
                </c:pt>
                <c:pt idx="544">
                  <c:v>309.40293040292909</c:v>
                </c:pt>
                <c:pt idx="545">
                  <c:v>275.97623400365626</c:v>
                </c:pt>
                <c:pt idx="546">
                  <c:v>306.38686131387021</c:v>
                </c:pt>
                <c:pt idx="547">
                  <c:v>261.91621129326029</c:v>
                </c:pt>
                <c:pt idx="548">
                  <c:v>285.00363636363636</c:v>
                </c:pt>
                <c:pt idx="549">
                  <c:v>314.95462794918325</c:v>
                </c:pt>
                <c:pt idx="550">
                  <c:v>280.75</c:v>
                </c:pt>
                <c:pt idx="551">
                  <c:v>221.32911392405055</c:v>
                </c:pt>
                <c:pt idx="552">
                  <c:v>293.47833935017775</c:v>
                </c:pt>
                <c:pt idx="553">
                  <c:v>254.63243243243329</c:v>
                </c:pt>
                <c:pt idx="554">
                  <c:v>327.31654676258808</c:v>
                </c:pt>
                <c:pt idx="555">
                  <c:v>237.17773788150808</c:v>
                </c:pt>
                <c:pt idx="556">
                  <c:v>312.7258064516115</c:v>
                </c:pt>
                <c:pt idx="557">
                  <c:v>257.53309481216399</c:v>
                </c:pt>
                <c:pt idx="558">
                  <c:v>331.39642857142854</c:v>
                </c:pt>
                <c:pt idx="559">
                  <c:v>309.68449197860963</c:v>
                </c:pt>
                <c:pt idx="560">
                  <c:v>357.51423487544486</c:v>
                </c:pt>
                <c:pt idx="561">
                  <c:v>302.76021314387214</c:v>
                </c:pt>
                <c:pt idx="562">
                  <c:v>247.79787234042561</c:v>
                </c:pt>
                <c:pt idx="563">
                  <c:v>328.97345132743362</c:v>
                </c:pt>
                <c:pt idx="564">
                  <c:v>313.06713780918699</c:v>
                </c:pt>
                <c:pt idx="565">
                  <c:v>279.52204585537919</c:v>
                </c:pt>
                <c:pt idx="566">
                  <c:v>262.29049295774649</c:v>
                </c:pt>
                <c:pt idx="567">
                  <c:v>321.28119507908457</c:v>
                </c:pt>
                <c:pt idx="568">
                  <c:v>306.15614035087719</c:v>
                </c:pt>
                <c:pt idx="569">
                  <c:v>297.65849387040282</c:v>
                </c:pt>
                <c:pt idx="570">
                  <c:v>308.70629370629194</c:v>
                </c:pt>
                <c:pt idx="571">
                  <c:v>244.97033158813264</c:v>
                </c:pt>
                <c:pt idx="572">
                  <c:v>324.29965156794424</c:v>
                </c:pt>
                <c:pt idx="573">
                  <c:v>273.68</c:v>
                </c:pt>
                <c:pt idx="574">
                  <c:v>285.609375</c:v>
                </c:pt>
                <c:pt idx="575">
                  <c:v>280.65511265164645</c:v>
                </c:pt>
                <c:pt idx="576">
                  <c:v>245.28892733564089</c:v>
                </c:pt>
                <c:pt idx="577">
                  <c:v>278.82556131260793</c:v>
                </c:pt>
                <c:pt idx="578">
                  <c:v>261.54310344827303</c:v>
                </c:pt>
                <c:pt idx="579">
                  <c:v>301.82960413081037</c:v>
                </c:pt>
                <c:pt idx="580">
                  <c:v>279.24914089347078</c:v>
                </c:pt>
                <c:pt idx="581">
                  <c:v>321.47684391080617</c:v>
                </c:pt>
                <c:pt idx="582">
                  <c:v>298.99657534246364</c:v>
                </c:pt>
                <c:pt idx="583">
                  <c:v>287.84786324786432</c:v>
                </c:pt>
                <c:pt idx="584">
                  <c:v>316.13310580204723</c:v>
                </c:pt>
                <c:pt idx="585">
                  <c:v>329.95741056217895</c:v>
                </c:pt>
                <c:pt idx="586">
                  <c:v>336.61904761904941</c:v>
                </c:pt>
                <c:pt idx="587">
                  <c:v>261.67232597623064</c:v>
                </c:pt>
                <c:pt idx="588">
                  <c:v>287.75084745762695</c:v>
                </c:pt>
                <c:pt idx="589">
                  <c:v>326.63282571912032</c:v>
                </c:pt>
                <c:pt idx="590">
                  <c:v>309.43918918918899</c:v>
                </c:pt>
                <c:pt idx="591">
                  <c:v>306.08431703204025</c:v>
                </c:pt>
                <c:pt idx="592">
                  <c:v>336.36026936026934</c:v>
                </c:pt>
                <c:pt idx="593">
                  <c:v>311.45882352941231</c:v>
                </c:pt>
                <c:pt idx="594">
                  <c:v>267.16107382550337</c:v>
                </c:pt>
                <c:pt idx="595">
                  <c:v>291.00670016750399</c:v>
                </c:pt>
                <c:pt idx="596">
                  <c:v>260.02675585284169</c:v>
                </c:pt>
                <c:pt idx="597">
                  <c:v>317.79799666110165</c:v>
                </c:pt>
                <c:pt idx="598">
                  <c:v>312.06166666666672</c:v>
                </c:pt>
                <c:pt idx="599">
                  <c:v>299.05490848585708</c:v>
                </c:pt>
                <c:pt idx="600">
                  <c:v>321.09634551495014</c:v>
                </c:pt>
                <c:pt idx="601">
                  <c:v>300.13266998341732</c:v>
                </c:pt>
                <c:pt idx="602">
                  <c:v>391.64735099337747</c:v>
                </c:pt>
                <c:pt idx="603">
                  <c:v>429.34710743801651</c:v>
                </c:pt>
                <c:pt idx="604">
                  <c:v>322.56270627062696</c:v>
                </c:pt>
                <c:pt idx="605">
                  <c:v>309.69522240527169</c:v>
                </c:pt>
                <c:pt idx="606">
                  <c:v>333.17269736842132</c:v>
                </c:pt>
                <c:pt idx="607">
                  <c:v>312.69786535303916</c:v>
                </c:pt>
                <c:pt idx="608">
                  <c:v>333.49344262295079</c:v>
                </c:pt>
                <c:pt idx="609">
                  <c:v>346.81996726677579</c:v>
                </c:pt>
                <c:pt idx="610">
                  <c:v>296.08169934640523</c:v>
                </c:pt>
                <c:pt idx="611">
                  <c:v>300.56280587275808</c:v>
                </c:pt>
                <c:pt idx="612">
                  <c:v>261.94625407166126</c:v>
                </c:pt>
                <c:pt idx="613">
                  <c:v>286.20813008130023</c:v>
                </c:pt>
                <c:pt idx="614">
                  <c:v>301.43831168831048</c:v>
                </c:pt>
                <c:pt idx="615">
                  <c:v>299.77795786061569</c:v>
                </c:pt>
                <c:pt idx="616">
                  <c:v>323.27669902912635</c:v>
                </c:pt>
                <c:pt idx="617">
                  <c:v>328.06300484652667</c:v>
                </c:pt>
                <c:pt idx="618">
                  <c:v>327.84354838709675</c:v>
                </c:pt>
                <c:pt idx="619">
                  <c:v>331.11916264090178</c:v>
                </c:pt>
                <c:pt idx="620">
                  <c:v>282.99356913183266</c:v>
                </c:pt>
                <c:pt idx="621">
                  <c:v>322.26805778491166</c:v>
                </c:pt>
                <c:pt idx="622">
                  <c:v>277.81891025640891</c:v>
                </c:pt>
                <c:pt idx="623">
                  <c:v>349.04320000000001</c:v>
                </c:pt>
                <c:pt idx="624">
                  <c:v>315.18849840255569</c:v>
                </c:pt>
                <c:pt idx="625">
                  <c:v>279.46570972886764</c:v>
                </c:pt>
                <c:pt idx="626">
                  <c:v>328.27070063694271</c:v>
                </c:pt>
                <c:pt idx="627">
                  <c:v>388.00158982511925</c:v>
                </c:pt>
                <c:pt idx="628">
                  <c:v>313.1952380952381</c:v>
                </c:pt>
                <c:pt idx="629">
                  <c:v>349.09984152139475</c:v>
                </c:pt>
                <c:pt idx="630">
                  <c:v>311.55696202531732</c:v>
                </c:pt>
                <c:pt idx="631">
                  <c:v>307.84834123222743</c:v>
                </c:pt>
                <c:pt idx="632">
                  <c:v>326.67981072555278</c:v>
                </c:pt>
                <c:pt idx="633">
                  <c:v>372.3732283464567</c:v>
                </c:pt>
                <c:pt idx="634">
                  <c:v>324.52830188679229</c:v>
                </c:pt>
                <c:pt idx="635">
                  <c:v>340.26059654631069</c:v>
                </c:pt>
                <c:pt idx="636">
                  <c:v>317.8228840125393</c:v>
                </c:pt>
                <c:pt idx="637">
                  <c:v>286.87636932707329</c:v>
                </c:pt>
                <c:pt idx="638">
                  <c:v>330.81874999999923</c:v>
                </c:pt>
                <c:pt idx="639">
                  <c:v>314.10452418096895</c:v>
                </c:pt>
                <c:pt idx="640">
                  <c:v>326.35981308411232</c:v>
                </c:pt>
                <c:pt idx="641">
                  <c:v>343.79937791601748</c:v>
                </c:pt>
                <c:pt idx="642">
                  <c:v>331.15372670807369</c:v>
                </c:pt>
                <c:pt idx="643">
                  <c:v>298.51627906976745</c:v>
                </c:pt>
                <c:pt idx="644">
                  <c:v>293.17182662538738</c:v>
                </c:pt>
                <c:pt idx="645">
                  <c:v>290.25811437403399</c:v>
                </c:pt>
                <c:pt idx="646">
                  <c:v>301.68827160493902</c:v>
                </c:pt>
                <c:pt idx="647">
                  <c:v>337.87365177195687</c:v>
                </c:pt>
                <c:pt idx="648">
                  <c:v>390.83538461538461</c:v>
                </c:pt>
                <c:pt idx="649">
                  <c:v>342.25192012288784</c:v>
                </c:pt>
                <c:pt idx="650">
                  <c:v>315.45858895705385</c:v>
                </c:pt>
                <c:pt idx="651">
                  <c:v>383.65237366003072</c:v>
                </c:pt>
                <c:pt idx="652">
                  <c:v>341.52446483180432</c:v>
                </c:pt>
                <c:pt idx="653">
                  <c:v>310.13587786259529</c:v>
                </c:pt>
                <c:pt idx="654">
                  <c:v>298.95426829268263</c:v>
                </c:pt>
                <c:pt idx="655">
                  <c:v>339.06392694063823</c:v>
                </c:pt>
                <c:pt idx="656">
                  <c:v>385.00151975683747</c:v>
                </c:pt>
                <c:pt idx="657">
                  <c:v>361.58573596357962</c:v>
                </c:pt>
                <c:pt idx="658">
                  <c:v>339.59545454545429</c:v>
                </c:pt>
                <c:pt idx="659">
                  <c:v>316.62178517397882</c:v>
                </c:pt>
                <c:pt idx="660">
                  <c:v>329.88519637462224</c:v>
                </c:pt>
                <c:pt idx="661">
                  <c:v>300.46455505278897</c:v>
                </c:pt>
                <c:pt idx="662">
                  <c:v>318.52259036144579</c:v>
                </c:pt>
                <c:pt idx="663">
                  <c:v>340.6045112781942</c:v>
                </c:pt>
                <c:pt idx="664">
                  <c:v>381.8813813813814</c:v>
                </c:pt>
                <c:pt idx="665">
                  <c:v>295.37331334332833</c:v>
                </c:pt>
                <c:pt idx="666">
                  <c:v>325.55089820359279</c:v>
                </c:pt>
                <c:pt idx="667">
                  <c:v>270.93273542600758</c:v>
                </c:pt>
                <c:pt idx="668">
                  <c:v>336.8746268656717</c:v>
                </c:pt>
                <c:pt idx="669">
                  <c:v>309.70640834575261</c:v>
                </c:pt>
                <c:pt idx="670">
                  <c:v>303.74702380952402</c:v>
                </c:pt>
                <c:pt idx="671">
                  <c:v>307.30163447251113</c:v>
                </c:pt>
                <c:pt idx="672">
                  <c:v>301.70474777448067</c:v>
                </c:pt>
                <c:pt idx="673">
                  <c:v>323.0888888888889</c:v>
                </c:pt>
                <c:pt idx="674">
                  <c:v>334.00147928994085</c:v>
                </c:pt>
                <c:pt idx="675">
                  <c:v>351.24224519941066</c:v>
                </c:pt>
                <c:pt idx="676">
                  <c:v>334.6725663716814</c:v>
                </c:pt>
                <c:pt idx="677">
                  <c:v>356.77319587628665</c:v>
                </c:pt>
                <c:pt idx="678">
                  <c:v>353.80294117647071</c:v>
                </c:pt>
                <c:pt idx="679">
                  <c:v>342.77533039647523</c:v>
                </c:pt>
                <c:pt idx="680">
                  <c:v>361.91495601173028</c:v>
                </c:pt>
                <c:pt idx="681">
                  <c:v>330.50219619326532</c:v>
                </c:pt>
                <c:pt idx="682">
                  <c:v>360.53508771929825</c:v>
                </c:pt>
                <c:pt idx="683">
                  <c:v>334.28321167883195</c:v>
                </c:pt>
                <c:pt idx="684">
                  <c:v>355.5204081632653</c:v>
                </c:pt>
                <c:pt idx="685">
                  <c:v>293.84716157205241</c:v>
                </c:pt>
                <c:pt idx="686">
                  <c:v>287.98691860464999</c:v>
                </c:pt>
                <c:pt idx="687">
                  <c:v>360.57039187227718</c:v>
                </c:pt>
                <c:pt idx="688">
                  <c:v>334.93623188405769</c:v>
                </c:pt>
                <c:pt idx="689">
                  <c:v>341.32272069464676</c:v>
                </c:pt>
                <c:pt idx="690">
                  <c:v>269.85404624277459</c:v>
                </c:pt>
                <c:pt idx="691">
                  <c:v>285.76911976911839</c:v>
                </c:pt>
                <c:pt idx="692">
                  <c:v>312.03746397694522</c:v>
                </c:pt>
                <c:pt idx="693">
                  <c:v>363.75827338129369</c:v>
                </c:pt>
                <c:pt idx="694">
                  <c:v>308.21982758620692</c:v>
                </c:pt>
                <c:pt idx="695">
                  <c:v>333.46628407460543</c:v>
                </c:pt>
                <c:pt idx="696">
                  <c:v>356.26790830945572</c:v>
                </c:pt>
                <c:pt idx="697">
                  <c:v>313.24749642346325</c:v>
                </c:pt>
                <c:pt idx="698">
                  <c:v>305.85428571428571</c:v>
                </c:pt>
                <c:pt idx="699">
                  <c:v>368.89015691868514</c:v>
                </c:pt>
                <c:pt idx="700">
                  <c:v>362.10541310541402</c:v>
                </c:pt>
                <c:pt idx="701">
                  <c:v>367.87482219061303</c:v>
                </c:pt>
                <c:pt idx="702">
                  <c:v>322.54261363636539</c:v>
                </c:pt>
                <c:pt idx="703">
                  <c:v>314.78723404255186</c:v>
                </c:pt>
                <c:pt idx="704">
                  <c:v>332.84560906515588</c:v>
                </c:pt>
                <c:pt idx="705">
                  <c:v>363.58557284299707</c:v>
                </c:pt>
                <c:pt idx="706">
                  <c:v>354.90960451977401</c:v>
                </c:pt>
                <c:pt idx="707">
                  <c:v>355.56417489421722</c:v>
                </c:pt>
                <c:pt idx="708">
                  <c:v>324.63802816901409</c:v>
                </c:pt>
                <c:pt idx="709">
                  <c:v>336.69479606188469</c:v>
                </c:pt>
                <c:pt idx="710">
                  <c:v>328.09691011235924</c:v>
                </c:pt>
                <c:pt idx="711">
                  <c:v>342.32117812061699</c:v>
                </c:pt>
                <c:pt idx="712">
                  <c:v>300.75490196078425</c:v>
                </c:pt>
                <c:pt idx="713">
                  <c:v>302.80559440559369</c:v>
                </c:pt>
                <c:pt idx="714">
                  <c:v>351.77653631284869</c:v>
                </c:pt>
                <c:pt idx="715">
                  <c:v>329.8089260808926</c:v>
                </c:pt>
                <c:pt idx="716">
                  <c:v>352.23955431754865</c:v>
                </c:pt>
                <c:pt idx="717">
                  <c:v>295.48817802503345</c:v>
                </c:pt>
                <c:pt idx="718">
                  <c:v>344.41249999999923</c:v>
                </c:pt>
                <c:pt idx="719">
                  <c:v>299.8876560332871</c:v>
                </c:pt>
                <c:pt idx="720">
                  <c:v>338.48476454293626</c:v>
                </c:pt>
                <c:pt idx="721">
                  <c:v>346.39004149377598</c:v>
                </c:pt>
                <c:pt idx="722">
                  <c:v>325.0925414364641</c:v>
                </c:pt>
                <c:pt idx="723">
                  <c:v>410.32137931034464</c:v>
                </c:pt>
                <c:pt idx="724">
                  <c:v>307.61983471074478</c:v>
                </c:pt>
                <c:pt idx="725">
                  <c:v>320.37138927097664</c:v>
                </c:pt>
                <c:pt idx="726">
                  <c:v>354.11263736263726</c:v>
                </c:pt>
                <c:pt idx="727">
                  <c:v>299.25514403292181</c:v>
                </c:pt>
                <c:pt idx="728">
                  <c:v>347.61643835616394</c:v>
                </c:pt>
                <c:pt idx="729">
                  <c:v>364.73050615595065</c:v>
                </c:pt>
                <c:pt idx="730">
                  <c:v>297.22131147540773</c:v>
                </c:pt>
                <c:pt idx="731">
                  <c:v>363.78717598908435</c:v>
                </c:pt>
                <c:pt idx="732">
                  <c:v>323.32152588555857</c:v>
                </c:pt>
                <c:pt idx="733">
                  <c:v>368.95238095237988</c:v>
                </c:pt>
                <c:pt idx="734">
                  <c:v>312.875</c:v>
                </c:pt>
                <c:pt idx="735">
                  <c:v>371.30257801899569</c:v>
                </c:pt>
                <c:pt idx="736">
                  <c:v>321.81436314363202</c:v>
                </c:pt>
                <c:pt idx="737">
                  <c:v>301.82273342354534</c:v>
                </c:pt>
                <c:pt idx="738">
                  <c:v>387.18378378378378</c:v>
                </c:pt>
                <c:pt idx="739">
                  <c:v>301.77058029689607</c:v>
                </c:pt>
                <c:pt idx="740">
                  <c:v>373.0175202156334</c:v>
                </c:pt>
                <c:pt idx="741">
                  <c:v>327.74427994616423</c:v>
                </c:pt>
                <c:pt idx="742">
                  <c:v>343.37231182795705</c:v>
                </c:pt>
                <c:pt idx="743">
                  <c:v>381.08590604026824</c:v>
                </c:pt>
                <c:pt idx="744">
                  <c:v>326.98525469168823</c:v>
                </c:pt>
                <c:pt idx="745">
                  <c:v>332.63186077643911</c:v>
                </c:pt>
                <c:pt idx="746">
                  <c:v>335.94652406416992</c:v>
                </c:pt>
                <c:pt idx="747">
                  <c:v>330.29773030707457</c:v>
                </c:pt>
                <c:pt idx="748">
                  <c:v>353.88533333333402</c:v>
                </c:pt>
                <c:pt idx="749">
                  <c:v>314.34221038615232</c:v>
                </c:pt>
                <c:pt idx="750">
                  <c:v>336.61702127659566</c:v>
                </c:pt>
                <c:pt idx="751">
                  <c:v>372.76494023904496</c:v>
                </c:pt>
                <c:pt idx="752">
                  <c:v>352.27984084880637</c:v>
                </c:pt>
                <c:pt idx="753">
                  <c:v>360.23046357615897</c:v>
                </c:pt>
                <c:pt idx="754">
                  <c:v>356.46825396825193</c:v>
                </c:pt>
                <c:pt idx="755">
                  <c:v>368.12681638044916</c:v>
                </c:pt>
                <c:pt idx="756">
                  <c:v>319.53957783641158</c:v>
                </c:pt>
                <c:pt idx="757">
                  <c:v>342.04611330698151</c:v>
                </c:pt>
                <c:pt idx="758">
                  <c:v>360.02631578947188</c:v>
                </c:pt>
                <c:pt idx="759">
                  <c:v>316.05256241787134</c:v>
                </c:pt>
                <c:pt idx="760">
                  <c:v>326.73097112860893</c:v>
                </c:pt>
                <c:pt idx="761">
                  <c:v>355.52162516382708</c:v>
                </c:pt>
                <c:pt idx="762">
                  <c:v>311.80890052356148</c:v>
                </c:pt>
                <c:pt idx="763">
                  <c:v>401.25620915032681</c:v>
                </c:pt>
                <c:pt idx="764">
                  <c:v>346.66710182767622</c:v>
                </c:pt>
                <c:pt idx="765">
                  <c:v>358.00912646675357</c:v>
                </c:pt>
                <c:pt idx="766">
                  <c:v>334.45052083333468</c:v>
                </c:pt>
                <c:pt idx="767">
                  <c:v>334.42002600780199</c:v>
                </c:pt>
                <c:pt idx="768">
                  <c:v>365.21428571428567</c:v>
                </c:pt>
                <c:pt idx="769">
                  <c:v>356.81582360570826</c:v>
                </c:pt>
                <c:pt idx="770">
                  <c:v>386.85362694300517</c:v>
                </c:pt>
                <c:pt idx="771">
                  <c:v>337.39456662354593</c:v>
                </c:pt>
                <c:pt idx="772">
                  <c:v>351.13436692506468</c:v>
                </c:pt>
                <c:pt idx="773">
                  <c:v>387.15741935483902</c:v>
                </c:pt>
                <c:pt idx="774">
                  <c:v>337.9201030927822</c:v>
                </c:pt>
                <c:pt idx="775">
                  <c:v>332.32303732303734</c:v>
                </c:pt>
                <c:pt idx="776">
                  <c:v>325.67480719794492</c:v>
                </c:pt>
                <c:pt idx="777">
                  <c:v>363.64441591784401</c:v>
                </c:pt>
                <c:pt idx="778">
                  <c:v>327.59230769230766</c:v>
                </c:pt>
                <c:pt idx="779">
                  <c:v>336.78617157490288</c:v>
                </c:pt>
                <c:pt idx="780">
                  <c:v>348.64066496163701</c:v>
                </c:pt>
                <c:pt idx="781">
                  <c:v>338.65772669220945</c:v>
                </c:pt>
                <c:pt idx="782">
                  <c:v>364.47576530612224</c:v>
                </c:pt>
                <c:pt idx="783">
                  <c:v>371.74140127388534</c:v>
                </c:pt>
                <c:pt idx="784">
                  <c:v>368.79898218829379</c:v>
                </c:pt>
                <c:pt idx="785">
                  <c:v>356.78017789072425</c:v>
                </c:pt>
                <c:pt idx="786">
                  <c:v>354.55964467005265</c:v>
                </c:pt>
                <c:pt idx="787">
                  <c:v>370.12801013941731</c:v>
                </c:pt>
                <c:pt idx="788">
                  <c:v>325.44177215189865</c:v>
                </c:pt>
                <c:pt idx="789">
                  <c:v>305.42604298356503</c:v>
                </c:pt>
                <c:pt idx="790">
                  <c:v>377.06691919191894</c:v>
                </c:pt>
                <c:pt idx="791">
                  <c:v>363.81715006305171</c:v>
                </c:pt>
                <c:pt idx="792">
                  <c:v>362.337531486145</c:v>
                </c:pt>
                <c:pt idx="793">
                  <c:v>360.47421383647799</c:v>
                </c:pt>
                <c:pt idx="794">
                  <c:v>354.90954773869214</c:v>
                </c:pt>
                <c:pt idx="795">
                  <c:v>393.38770388958596</c:v>
                </c:pt>
                <c:pt idx="796">
                  <c:v>343.62155388471177</c:v>
                </c:pt>
                <c:pt idx="797">
                  <c:v>368.60200250312931</c:v>
                </c:pt>
                <c:pt idx="798">
                  <c:v>326.48999999999899</c:v>
                </c:pt>
                <c:pt idx="799">
                  <c:v>352.2883895131086</c:v>
                </c:pt>
                <c:pt idx="800">
                  <c:v>362.67581047381572</c:v>
                </c:pt>
                <c:pt idx="801">
                  <c:v>352.41594022415939</c:v>
                </c:pt>
                <c:pt idx="802">
                  <c:v>365.27611940298164</c:v>
                </c:pt>
                <c:pt idx="803">
                  <c:v>398.20372670807285</c:v>
                </c:pt>
                <c:pt idx="804">
                  <c:v>387.46029776674925</c:v>
                </c:pt>
                <c:pt idx="805">
                  <c:v>353.63320941759446</c:v>
                </c:pt>
                <c:pt idx="806">
                  <c:v>330.52351485148296</c:v>
                </c:pt>
                <c:pt idx="807">
                  <c:v>372.55624227441285</c:v>
                </c:pt>
                <c:pt idx="808">
                  <c:v>326.6407407407421</c:v>
                </c:pt>
                <c:pt idx="809">
                  <c:v>358.41307028360029</c:v>
                </c:pt>
                <c:pt idx="810">
                  <c:v>352.85098522167465</c:v>
                </c:pt>
                <c:pt idx="811">
                  <c:v>375.90528905289023</c:v>
                </c:pt>
                <c:pt idx="812">
                  <c:v>362.74201474201345</c:v>
                </c:pt>
                <c:pt idx="813">
                  <c:v>324.74969325153376</c:v>
                </c:pt>
                <c:pt idx="814">
                  <c:v>365.77450980392172</c:v>
                </c:pt>
                <c:pt idx="815">
                  <c:v>355.40514075887216</c:v>
                </c:pt>
                <c:pt idx="816">
                  <c:v>369.05501222493888</c:v>
                </c:pt>
                <c:pt idx="817">
                  <c:v>373.6532356532357</c:v>
                </c:pt>
                <c:pt idx="818">
                  <c:v>359.35243902439032</c:v>
                </c:pt>
                <c:pt idx="819">
                  <c:v>379.79293544457755</c:v>
                </c:pt>
                <c:pt idx="820">
                  <c:v>376.285888077859</c:v>
                </c:pt>
                <c:pt idx="821">
                  <c:v>353.33292831105712</c:v>
                </c:pt>
                <c:pt idx="822">
                  <c:v>343.10558252427182</c:v>
                </c:pt>
                <c:pt idx="823">
                  <c:v>344.82787878787866</c:v>
                </c:pt>
                <c:pt idx="824">
                  <c:v>358.50121065375401</c:v>
                </c:pt>
                <c:pt idx="825">
                  <c:v>363.69165659008399</c:v>
                </c:pt>
                <c:pt idx="826">
                  <c:v>345.59178743961354</c:v>
                </c:pt>
                <c:pt idx="827">
                  <c:v>376.00603136308803</c:v>
                </c:pt>
                <c:pt idx="828">
                  <c:v>332.21084337349401</c:v>
                </c:pt>
                <c:pt idx="829">
                  <c:v>352.92900120336941</c:v>
                </c:pt>
                <c:pt idx="830">
                  <c:v>364.08173076922924</c:v>
                </c:pt>
                <c:pt idx="831">
                  <c:v>368.37575030012005</c:v>
                </c:pt>
                <c:pt idx="832">
                  <c:v>366.78177458033565</c:v>
                </c:pt>
                <c:pt idx="833">
                  <c:v>365.25868263473302</c:v>
                </c:pt>
                <c:pt idx="834">
                  <c:v>350.81578947368399</c:v>
                </c:pt>
                <c:pt idx="835">
                  <c:v>343.84707287933281</c:v>
                </c:pt>
                <c:pt idx="836">
                  <c:v>329.48448687350901</c:v>
                </c:pt>
                <c:pt idx="837">
                  <c:v>364.71752085816399</c:v>
                </c:pt>
                <c:pt idx="838">
                  <c:v>338.81428571428575</c:v>
                </c:pt>
                <c:pt idx="839">
                  <c:v>364.81331747918955</c:v>
                </c:pt>
                <c:pt idx="840">
                  <c:v>366.20783847980999</c:v>
                </c:pt>
                <c:pt idx="841">
                  <c:v>346.69395017793596</c:v>
                </c:pt>
                <c:pt idx="842">
                  <c:v>354.48815165876664</c:v>
                </c:pt>
                <c:pt idx="843">
                  <c:v>369.24142011834402</c:v>
                </c:pt>
                <c:pt idx="844">
                  <c:v>350.29196217494092</c:v>
                </c:pt>
                <c:pt idx="845">
                  <c:v>355.26800472255019</c:v>
                </c:pt>
                <c:pt idx="846">
                  <c:v>327.63561320754695</c:v>
                </c:pt>
                <c:pt idx="847">
                  <c:v>359.92108362779743</c:v>
                </c:pt>
                <c:pt idx="848">
                  <c:v>366.68823529411765</c:v>
                </c:pt>
                <c:pt idx="849">
                  <c:v>349.09870740305524</c:v>
                </c:pt>
                <c:pt idx="850">
                  <c:v>349.24882629107969</c:v>
                </c:pt>
                <c:pt idx="851">
                  <c:v>361.47010550996464</c:v>
                </c:pt>
                <c:pt idx="852">
                  <c:v>371.32084309133614</c:v>
                </c:pt>
                <c:pt idx="853">
                  <c:v>323.12982456140372</c:v>
                </c:pt>
                <c:pt idx="854">
                  <c:v>351.53855140186869</c:v>
                </c:pt>
                <c:pt idx="855">
                  <c:v>376.07584597432907</c:v>
                </c:pt>
                <c:pt idx="856">
                  <c:v>348.79137529137319</c:v>
                </c:pt>
                <c:pt idx="857">
                  <c:v>362.7648428405123</c:v>
                </c:pt>
                <c:pt idx="858">
                  <c:v>361.26976744186044</c:v>
                </c:pt>
                <c:pt idx="859">
                  <c:v>362.061556329849</c:v>
                </c:pt>
                <c:pt idx="860">
                  <c:v>376.01392111368909</c:v>
                </c:pt>
                <c:pt idx="861">
                  <c:v>355.04634994206134</c:v>
                </c:pt>
                <c:pt idx="862">
                  <c:v>328.44444444444446</c:v>
                </c:pt>
                <c:pt idx="863">
                  <c:v>377.86820809248553</c:v>
                </c:pt>
                <c:pt idx="864">
                  <c:v>379.86836027713628</c:v>
                </c:pt>
                <c:pt idx="865">
                  <c:v>350.82006920415228</c:v>
                </c:pt>
                <c:pt idx="866">
                  <c:v>370.05529953917051</c:v>
                </c:pt>
                <c:pt idx="867">
                  <c:v>330.05983889528198</c:v>
                </c:pt>
                <c:pt idx="868">
                  <c:v>358.76206896551724</c:v>
                </c:pt>
                <c:pt idx="869">
                  <c:v>342.93570608495969</c:v>
                </c:pt>
                <c:pt idx="870">
                  <c:v>357.84977064220186</c:v>
                </c:pt>
                <c:pt idx="871">
                  <c:v>369.72737686139669</c:v>
                </c:pt>
                <c:pt idx="872">
                  <c:v>371.56864988558351</c:v>
                </c:pt>
                <c:pt idx="873">
                  <c:v>391.42971428571423</c:v>
                </c:pt>
                <c:pt idx="874">
                  <c:v>366.99543378995429</c:v>
                </c:pt>
                <c:pt idx="875">
                  <c:v>366.42075256556399</c:v>
                </c:pt>
                <c:pt idx="876">
                  <c:v>360.29043280182225</c:v>
                </c:pt>
                <c:pt idx="877">
                  <c:v>338.34015927189893</c:v>
                </c:pt>
                <c:pt idx="878">
                  <c:v>345.06704545454545</c:v>
                </c:pt>
                <c:pt idx="879">
                  <c:v>375.65947786606256</c:v>
                </c:pt>
                <c:pt idx="880">
                  <c:v>358.41269841269684</c:v>
                </c:pt>
                <c:pt idx="881">
                  <c:v>374.54926387316158</c:v>
                </c:pt>
                <c:pt idx="882">
                  <c:v>353.37330316742083</c:v>
                </c:pt>
                <c:pt idx="883">
                  <c:v>379.53898305084743</c:v>
                </c:pt>
                <c:pt idx="884">
                  <c:v>357.92437923250418</c:v>
                </c:pt>
                <c:pt idx="885">
                  <c:v>362.02931228861161</c:v>
                </c:pt>
                <c:pt idx="886">
                  <c:v>371.99887387387389</c:v>
                </c:pt>
                <c:pt idx="887">
                  <c:v>372.49606299212428</c:v>
                </c:pt>
                <c:pt idx="888">
                  <c:v>357.12359550561769</c:v>
                </c:pt>
                <c:pt idx="889">
                  <c:v>364.64421997755335</c:v>
                </c:pt>
                <c:pt idx="890">
                  <c:v>366.22309417040361</c:v>
                </c:pt>
                <c:pt idx="891">
                  <c:v>362.96976483762597</c:v>
                </c:pt>
                <c:pt idx="892">
                  <c:v>354.60178970917224</c:v>
                </c:pt>
                <c:pt idx="893">
                  <c:v>352.92849162011174</c:v>
                </c:pt>
                <c:pt idx="894">
                  <c:v>351.72991071428424</c:v>
                </c:pt>
                <c:pt idx="895">
                  <c:v>364.29542920847115</c:v>
                </c:pt>
                <c:pt idx="896">
                  <c:v>371.41536748329486</c:v>
                </c:pt>
                <c:pt idx="897">
                  <c:v>371.72636262513896</c:v>
                </c:pt>
                <c:pt idx="898">
                  <c:v>360.52444444444444</c:v>
                </c:pt>
                <c:pt idx="899">
                  <c:v>373.05216426193118</c:v>
                </c:pt>
                <c:pt idx="900">
                  <c:v>373.24279379157429</c:v>
                </c:pt>
                <c:pt idx="901">
                  <c:v>353.32779623477296</c:v>
                </c:pt>
                <c:pt idx="902">
                  <c:v>349.67699115044246</c:v>
                </c:pt>
                <c:pt idx="903">
                  <c:v>372.53922651933732</c:v>
                </c:pt>
                <c:pt idx="904">
                  <c:v>337.38852097130223</c:v>
                </c:pt>
                <c:pt idx="905">
                  <c:v>356.52149944873094</c:v>
                </c:pt>
                <c:pt idx="906">
                  <c:v>384.98678414096895</c:v>
                </c:pt>
                <c:pt idx="907">
                  <c:v>374.54455445544556</c:v>
                </c:pt>
                <c:pt idx="908">
                  <c:v>364.71098901098895</c:v>
                </c:pt>
                <c:pt idx="909">
                  <c:v>363.57080131723382</c:v>
                </c:pt>
                <c:pt idx="910">
                  <c:v>354.8475877192983</c:v>
                </c:pt>
                <c:pt idx="911">
                  <c:v>364.89156626506025</c:v>
                </c:pt>
                <c:pt idx="912">
                  <c:v>355.95842450765866</c:v>
                </c:pt>
                <c:pt idx="913">
                  <c:v>360.71584699453558</c:v>
                </c:pt>
                <c:pt idx="914">
                  <c:v>366.01637554585153</c:v>
                </c:pt>
                <c:pt idx="915">
                  <c:v>369.97818974918005</c:v>
                </c:pt>
                <c:pt idx="916">
                  <c:v>360.54248366013235</c:v>
                </c:pt>
                <c:pt idx="917">
                  <c:v>352.65397170837866</c:v>
                </c:pt>
                <c:pt idx="918">
                  <c:v>350.87608695652165</c:v>
                </c:pt>
                <c:pt idx="919">
                  <c:v>357.19109663409336</c:v>
                </c:pt>
                <c:pt idx="920">
                  <c:v>392.93058568329695</c:v>
                </c:pt>
                <c:pt idx="921">
                  <c:v>379.89274106175532</c:v>
                </c:pt>
                <c:pt idx="922">
                  <c:v>364.26623376623218</c:v>
                </c:pt>
                <c:pt idx="923">
                  <c:v>362.36108108108107</c:v>
                </c:pt>
                <c:pt idx="924">
                  <c:v>361.03779697624077</c:v>
                </c:pt>
                <c:pt idx="925">
                  <c:v>368.74865156418554</c:v>
                </c:pt>
                <c:pt idx="926">
                  <c:v>372.13577586206895</c:v>
                </c:pt>
                <c:pt idx="927">
                  <c:v>372.65339074273413</c:v>
                </c:pt>
                <c:pt idx="928">
                  <c:v>353.30322580645202</c:v>
                </c:pt>
                <c:pt idx="929">
                  <c:v>379.31256713211638</c:v>
                </c:pt>
                <c:pt idx="930">
                  <c:v>372.4570815450644</c:v>
                </c:pt>
                <c:pt idx="931">
                  <c:v>354.28938906752393</c:v>
                </c:pt>
                <c:pt idx="932">
                  <c:v>379.54603854389723</c:v>
                </c:pt>
                <c:pt idx="933">
                  <c:v>374.32620320855614</c:v>
                </c:pt>
                <c:pt idx="934">
                  <c:v>365.32478632478774</c:v>
                </c:pt>
                <c:pt idx="935">
                  <c:v>370.9018143009605</c:v>
                </c:pt>
                <c:pt idx="936">
                  <c:v>364.32942430703702</c:v>
                </c:pt>
                <c:pt idx="937">
                  <c:v>360.64643237486825</c:v>
                </c:pt>
                <c:pt idx="938">
                  <c:v>378.0627659574468</c:v>
                </c:pt>
                <c:pt idx="939">
                  <c:v>375.69500531349632</c:v>
                </c:pt>
                <c:pt idx="940">
                  <c:v>370.48726114649679</c:v>
                </c:pt>
                <c:pt idx="941">
                  <c:v>357.15164369035227</c:v>
                </c:pt>
                <c:pt idx="942">
                  <c:v>348.61334745762599</c:v>
                </c:pt>
                <c:pt idx="943">
                  <c:v>365.35132275132264</c:v>
                </c:pt>
                <c:pt idx="944">
                  <c:v>384.16173361522198</c:v>
                </c:pt>
                <c:pt idx="945">
                  <c:v>379.81203801478352</c:v>
                </c:pt>
                <c:pt idx="946">
                  <c:v>362.81434599156131</c:v>
                </c:pt>
                <c:pt idx="947">
                  <c:v>362.82297154899823</c:v>
                </c:pt>
                <c:pt idx="948">
                  <c:v>368.78736842105263</c:v>
                </c:pt>
                <c:pt idx="949">
                  <c:v>374.74553101997896</c:v>
                </c:pt>
                <c:pt idx="950">
                  <c:v>366.58193277310869</c:v>
                </c:pt>
                <c:pt idx="951">
                  <c:v>370.19727177334732</c:v>
                </c:pt>
                <c:pt idx="952">
                  <c:v>378.80188679245282</c:v>
                </c:pt>
                <c:pt idx="953">
                  <c:v>381.31099476439789</c:v>
                </c:pt>
                <c:pt idx="954">
                  <c:v>347.68723849372401</c:v>
                </c:pt>
                <c:pt idx="955">
                  <c:v>373.93521421107414</c:v>
                </c:pt>
                <c:pt idx="956">
                  <c:v>362.83924843423802</c:v>
                </c:pt>
                <c:pt idx="957">
                  <c:v>355.33785192909266</c:v>
                </c:pt>
                <c:pt idx="958">
                  <c:v>364.27708333333504</c:v>
                </c:pt>
                <c:pt idx="959">
                  <c:v>354.98543184183143</c:v>
                </c:pt>
                <c:pt idx="960">
                  <c:v>368.76611226611021</c:v>
                </c:pt>
                <c:pt idx="961">
                  <c:v>363.82139148494269</c:v>
                </c:pt>
                <c:pt idx="962">
                  <c:v>377.47406639004208</c:v>
                </c:pt>
                <c:pt idx="963">
                  <c:v>370.78031088082895</c:v>
                </c:pt>
                <c:pt idx="964">
                  <c:v>351.61697722567169</c:v>
                </c:pt>
                <c:pt idx="965">
                  <c:v>353.75801447776627</c:v>
                </c:pt>
                <c:pt idx="966">
                  <c:v>354.05475206611573</c:v>
                </c:pt>
                <c:pt idx="967">
                  <c:v>388.79772961816303</c:v>
                </c:pt>
                <c:pt idx="968">
                  <c:v>367.82164948453607</c:v>
                </c:pt>
                <c:pt idx="969">
                  <c:v>367.53759011328526</c:v>
                </c:pt>
                <c:pt idx="970">
                  <c:v>359.57098765432232</c:v>
                </c:pt>
                <c:pt idx="971">
                  <c:v>360.30626927029687</c:v>
                </c:pt>
                <c:pt idx="972">
                  <c:v>351.35728952772234</c:v>
                </c:pt>
                <c:pt idx="973">
                  <c:v>366.61128205128199</c:v>
                </c:pt>
                <c:pt idx="974">
                  <c:v>361.32172131147524</c:v>
                </c:pt>
                <c:pt idx="975">
                  <c:v>361.03787103377732</c:v>
                </c:pt>
                <c:pt idx="976">
                  <c:v>337.37627811860864</c:v>
                </c:pt>
                <c:pt idx="977">
                  <c:v>370.7109295199183</c:v>
                </c:pt>
                <c:pt idx="978">
                  <c:v>344.44285714285712</c:v>
                </c:pt>
                <c:pt idx="979">
                  <c:v>363.3404689092763</c:v>
                </c:pt>
                <c:pt idx="980">
                  <c:v>361.29938900203666</c:v>
                </c:pt>
                <c:pt idx="981">
                  <c:v>350.30111902339769</c:v>
                </c:pt>
                <c:pt idx="982">
                  <c:v>359.04471544715369</c:v>
                </c:pt>
                <c:pt idx="983">
                  <c:v>359.67411167512688</c:v>
                </c:pt>
                <c:pt idx="984">
                  <c:v>356.05273833671401</c:v>
                </c:pt>
                <c:pt idx="985">
                  <c:v>374.98277608915896</c:v>
                </c:pt>
                <c:pt idx="986">
                  <c:v>367.44028340080973</c:v>
                </c:pt>
                <c:pt idx="987">
                  <c:v>380.98887765419613</c:v>
                </c:pt>
                <c:pt idx="988">
                  <c:v>364.18484848484985</c:v>
                </c:pt>
                <c:pt idx="989">
                  <c:v>360.03229061553986</c:v>
                </c:pt>
                <c:pt idx="990">
                  <c:v>348.20665322580646</c:v>
                </c:pt>
                <c:pt idx="991">
                  <c:v>384.49647532728881</c:v>
                </c:pt>
                <c:pt idx="992">
                  <c:v>356.12072434607649</c:v>
                </c:pt>
                <c:pt idx="993">
                  <c:v>360.96482412060402</c:v>
                </c:pt>
                <c:pt idx="994">
                  <c:v>367.33333333333331</c:v>
                </c:pt>
                <c:pt idx="995">
                  <c:v>374.26379137412226</c:v>
                </c:pt>
                <c:pt idx="996">
                  <c:v>370.16032064128223</c:v>
                </c:pt>
                <c:pt idx="997">
                  <c:v>376.39639639639626</c:v>
                </c:pt>
                <c:pt idx="998">
                  <c:v>344.35399999999993</c:v>
                </c:pt>
                <c:pt idx="999">
                  <c:v>367.66733266733274</c:v>
                </c:pt>
                <c:pt idx="1000">
                  <c:v>359.15768463074158</c:v>
                </c:pt>
                <c:pt idx="1001">
                  <c:v>363.32801595214147</c:v>
                </c:pt>
                <c:pt idx="1002">
                  <c:v>368.88944223107575</c:v>
                </c:pt>
                <c:pt idx="1003">
                  <c:v>366.75223880597014</c:v>
                </c:pt>
                <c:pt idx="1004">
                  <c:v>358.46322067594434</c:v>
                </c:pt>
                <c:pt idx="1005">
                  <c:v>355.47070506454816</c:v>
                </c:pt>
                <c:pt idx="1006">
                  <c:v>367.59523809523699</c:v>
                </c:pt>
                <c:pt idx="1007">
                  <c:v>361.68087215064418</c:v>
                </c:pt>
                <c:pt idx="1008">
                  <c:v>385.090099009901</c:v>
                </c:pt>
                <c:pt idx="1009">
                  <c:v>373.45004945598305</c:v>
                </c:pt>
                <c:pt idx="1010">
                  <c:v>348.97035573122361</c:v>
                </c:pt>
                <c:pt idx="1011">
                  <c:v>364.45113524185388</c:v>
                </c:pt>
                <c:pt idx="1012">
                  <c:v>376.01775147928856</c:v>
                </c:pt>
                <c:pt idx="1013">
                  <c:v>356.8</c:v>
                </c:pt>
                <c:pt idx="1014">
                  <c:v>368.23031496062754</c:v>
                </c:pt>
                <c:pt idx="1015">
                  <c:v>382.28318584070769</c:v>
                </c:pt>
                <c:pt idx="1016">
                  <c:v>362.48035363457763</c:v>
                </c:pt>
                <c:pt idx="1017">
                  <c:v>370.42590775269616</c:v>
                </c:pt>
                <c:pt idx="1018">
                  <c:v>368.76764705882351</c:v>
                </c:pt>
                <c:pt idx="1019">
                  <c:v>359.59059745347588</c:v>
                </c:pt>
                <c:pt idx="1020">
                  <c:v>370.27299412915931</c:v>
                </c:pt>
                <c:pt idx="1021">
                  <c:v>370.2043010752688</c:v>
                </c:pt>
                <c:pt idx="1022">
                  <c:v>347.9482421875</c:v>
                </c:pt>
                <c:pt idx="1023">
                  <c:v>361.1492682926829</c:v>
                </c:pt>
                <c:pt idx="1024">
                  <c:v>367.91228070175441</c:v>
                </c:pt>
                <c:pt idx="1025">
                  <c:v>371.16066212268748</c:v>
                </c:pt>
                <c:pt idx="1026">
                  <c:v>370.37645914396887</c:v>
                </c:pt>
                <c:pt idx="1027">
                  <c:v>360.76190476190345</c:v>
                </c:pt>
                <c:pt idx="1028">
                  <c:v>371.92330097087188</c:v>
                </c:pt>
                <c:pt idx="1029">
                  <c:v>373.06983511154232</c:v>
                </c:pt>
                <c:pt idx="1030">
                  <c:v>359.06879844961117</c:v>
                </c:pt>
                <c:pt idx="1031">
                  <c:v>364.11616650532426</c:v>
                </c:pt>
                <c:pt idx="1032">
                  <c:v>372.30174081237914</c:v>
                </c:pt>
                <c:pt idx="1033">
                  <c:v>367.49178743961329</c:v>
                </c:pt>
                <c:pt idx="1034">
                  <c:v>367.39285714285717</c:v>
                </c:pt>
                <c:pt idx="1035">
                  <c:v>376.43780135004835</c:v>
                </c:pt>
                <c:pt idx="1036">
                  <c:v>367.14547206165702</c:v>
                </c:pt>
                <c:pt idx="1037">
                  <c:v>377.4677574590936</c:v>
                </c:pt>
                <c:pt idx="1038">
                  <c:v>375.62980769230904</c:v>
                </c:pt>
                <c:pt idx="1039">
                  <c:v>380.62920268972357</c:v>
                </c:pt>
                <c:pt idx="1040">
                  <c:v>369.67274472168896</c:v>
                </c:pt>
                <c:pt idx="1041">
                  <c:v>373.61457334611697</c:v>
                </c:pt>
                <c:pt idx="1042">
                  <c:v>357.18678160919541</c:v>
                </c:pt>
                <c:pt idx="1043">
                  <c:v>365.68325358851666</c:v>
                </c:pt>
                <c:pt idx="1044">
                  <c:v>366.11567877628943</c:v>
                </c:pt>
                <c:pt idx="1045">
                  <c:v>355.61318051575932</c:v>
                </c:pt>
                <c:pt idx="1046">
                  <c:v>360.90267175572518</c:v>
                </c:pt>
                <c:pt idx="1047">
                  <c:v>370.97235462345088</c:v>
                </c:pt>
                <c:pt idx="1048">
                  <c:v>356.62380952380971</c:v>
                </c:pt>
                <c:pt idx="1049">
                  <c:v>363.51569933396922</c:v>
                </c:pt>
                <c:pt idx="1050">
                  <c:v>368.88307984790754</c:v>
                </c:pt>
                <c:pt idx="1051">
                  <c:v>368.27730294396963</c:v>
                </c:pt>
                <c:pt idx="1052">
                  <c:v>376.35199240986731</c:v>
                </c:pt>
                <c:pt idx="1053">
                  <c:v>361.17440758293878</c:v>
                </c:pt>
                <c:pt idx="1054">
                  <c:v>360.60984848484998</c:v>
                </c:pt>
                <c:pt idx="1055">
                  <c:v>368.7426679280984</c:v>
                </c:pt>
                <c:pt idx="1056">
                  <c:v>364.23724007561424</c:v>
                </c:pt>
                <c:pt idx="1057">
                  <c:v>355.08404154863069</c:v>
                </c:pt>
                <c:pt idx="1058">
                  <c:v>371.75</c:v>
                </c:pt>
                <c:pt idx="1059">
                  <c:v>366.53157398680338</c:v>
                </c:pt>
                <c:pt idx="1060">
                  <c:v>364.95951035781525</c:v>
                </c:pt>
                <c:pt idx="1061">
                  <c:v>362.98494825964229</c:v>
                </c:pt>
                <c:pt idx="1062">
                  <c:v>357.45300751879699</c:v>
                </c:pt>
                <c:pt idx="1063">
                  <c:v>372.10140845070424</c:v>
                </c:pt>
                <c:pt idx="1064">
                  <c:v>347.96247654784224</c:v>
                </c:pt>
                <c:pt idx="1065">
                  <c:v>370.84629803186613</c:v>
                </c:pt>
                <c:pt idx="1066">
                  <c:v>371.38857677902621</c:v>
                </c:pt>
                <c:pt idx="1067">
                  <c:v>367.22170252572499</c:v>
                </c:pt>
                <c:pt idx="1068">
                  <c:v>365.01588785046732</c:v>
                </c:pt>
                <c:pt idx="1069">
                  <c:v>361.1204481792717</c:v>
                </c:pt>
                <c:pt idx="1070">
                  <c:v>354.92444029850725</c:v>
                </c:pt>
                <c:pt idx="1071">
                  <c:v>366.28052190121025</c:v>
                </c:pt>
                <c:pt idx="1072">
                  <c:v>368.1191806331492</c:v>
                </c:pt>
                <c:pt idx="1073">
                  <c:v>379.71069767441878</c:v>
                </c:pt>
                <c:pt idx="1074">
                  <c:v>367.37732342007399</c:v>
                </c:pt>
                <c:pt idx="1075">
                  <c:v>364.91736304549664</c:v>
                </c:pt>
                <c:pt idx="1076">
                  <c:v>370.74768089053987</c:v>
                </c:pt>
                <c:pt idx="1077">
                  <c:v>369.10194624652399</c:v>
                </c:pt>
                <c:pt idx="1078">
                  <c:v>377.14814814814815</c:v>
                </c:pt>
                <c:pt idx="1079">
                  <c:v>370.49213691026648</c:v>
                </c:pt>
                <c:pt idx="1080">
                  <c:v>356.13308687615535</c:v>
                </c:pt>
                <c:pt idx="1081">
                  <c:v>376.33702677746999</c:v>
                </c:pt>
                <c:pt idx="1082">
                  <c:v>364.03321033210329</c:v>
                </c:pt>
                <c:pt idx="1083">
                  <c:v>359.28294930875575</c:v>
                </c:pt>
                <c:pt idx="1084">
                  <c:v>362.83425414364672</c:v>
                </c:pt>
                <c:pt idx="1085">
                  <c:v>366.73873045078028</c:v>
                </c:pt>
                <c:pt idx="1086">
                  <c:v>372.12867647058823</c:v>
                </c:pt>
                <c:pt idx="1087">
                  <c:v>370.78145087235993</c:v>
                </c:pt>
                <c:pt idx="1088">
                  <c:v>361.02018348623824</c:v>
                </c:pt>
                <c:pt idx="1089">
                  <c:v>373.76810265811065</c:v>
                </c:pt>
                <c:pt idx="1090">
                  <c:v>373.97161172161123</c:v>
                </c:pt>
                <c:pt idx="1091">
                  <c:v>372.36139066788655</c:v>
                </c:pt>
                <c:pt idx="1092">
                  <c:v>364.53656307129614</c:v>
                </c:pt>
                <c:pt idx="1093">
                  <c:v>351.7269406392694</c:v>
                </c:pt>
                <c:pt idx="1094">
                  <c:v>370.82664233576816</c:v>
                </c:pt>
                <c:pt idx="1095">
                  <c:v>358.64995442114872</c:v>
                </c:pt>
                <c:pt idx="1096">
                  <c:v>360.80054644808604</c:v>
                </c:pt>
                <c:pt idx="1097">
                  <c:v>373.21474067334094</c:v>
                </c:pt>
                <c:pt idx="1098">
                  <c:v>362.76454545454544</c:v>
                </c:pt>
                <c:pt idx="1099">
                  <c:v>371.87920072661217</c:v>
                </c:pt>
                <c:pt idx="1100">
                  <c:v>366.70598911070778</c:v>
                </c:pt>
                <c:pt idx="1101">
                  <c:v>368.08431550317198</c:v>
                </c:pt>
                <c:pt idx="1102">
                  <c:v>369.9239130434766</c:v>
                </c:pt>
                <c:pt idx="1103">
                  <c:v>377.70950226244344</c:v>
                </c:pt>
                <c:pt idx="1104">
                  <c:v>367.05786618445057</c:v>
                </c:pt>
                <c:pt idx="1105">
                  <c:v>365.27732610659399</c:v>
                </c:pt>
                <c:pt idx="1106">
                  <c:v>352.75722021660647</c:v>
                </c:pt>
                <c:pt idx="1107">
                  <c:v>355.06582506762851</c:v>
                </c:pt>
                <c:pt idx="1108">
                  <c:v>354.06306306306402</c:v>
                </c:pt>
                <c:pt idx="1109">
                  <c:v>375.4122412241224</c:v>
                </c:pt>
                <c:pt idx="1110">
                  <c:v>365.59892086330933</c:v>
                </c:pt>
                <c:pt idx="1111">
                  <c:v>367.19407008086387</c:v>
                </c:pt>
                <c:pt idx="1112">
                  <c:v>372.72082585278264</c:v>
                </c:pt>
                <c:pt idx="1113">
                  <c:v>361.99103139013363</c:v>
                </c:pt>
                <c:pt idx="1114">
                  <c:v>357.15681003584348</c:v>
                </c:pt>
                <c:pt idx="1115">
                  <c:v>367.17726051924933</c:v>
                </c:pt>
                <c:pt idx="1116">
                  <c:v>362.18694096601064</c:v>
                </c:pt>
                <c:pt idx="1117">
                  <c:v>366.72832886505699</c:v>
                </c:pt>
                <c:pt idx="1118">
                  <c:v>370.53482142857143</c:v>
                </c:pt>
                <c:pt idx="1119">
                  <c:v>366.25156110615535</c:v>
                </c:pt>
                <c:pt idx="1120">
                  <c:v>361.7299465240643</c:v>
                </c:pt>
                <c:pt idx="1121">
                  <c:v>363.05966162066085</c:v>
                </c:pt>
                <c:pt idx="1122">
                  <c:v>362.5631672597865</c:v>
                </c:pt>
                <c:pt idx="1123">
                  <c:v>359.58044444444425</c:v>
                </c:pt>
                <c:pt idx="1124">
                  <c:v>368.62522202486838</c:v>
                </c:pt>
                <c:pt idx="1125">
                  <c:v>368.13753327417811</c:v>
                </c:pt>
                <c:pt idx="1126">
                  <c:v>375.44680851063828</c:v>
                </c:pt>
                <c:pt idx="1127">
                  <c:v>367.02834366696192</c:v>
                </c:pt>
                <c:pt idx="1128">
                  <c:v>367.95132743362825</c:v>
                </c:pt>
                <c:pt idx="1129">
                  <c:v>383.0397877984085</c:v>
                </c:pt>
                <c:pt idx="1130">
                  <c:v>362.97349823321554</c:v>
                </c:pt>
                <c:pt idx="1131">
                  <c:v>367.89938217122682</c:v>
                </c:pt>
                <c:pt idx="1132">
                  <c:v>368.77689594356264</c:v>
                </c:pt>
                <c:pt idx="1133">
                  <c:v>368.23259911894269</c:v>
                </c:pt>
                <c:pt idx="1134">
                  <c:v>369.65933098591552</c:v>
                </c:pt>
                <c:pt idx="1135">
                  <c:v>364.03781882146001</c:v>
                </c:pt>
                <c:pt idx="1136">
                  <c:v>377.40597539543057</c:v>
                </c:pt>
                <c:pt idx="1137">
                  <c:v>357.85864793678672</c:v>
                </c:pt>
                <c:pt idx="1138">
                  <c:v>359.98859649122619</c:v>
                </c:pt>
                <c:pt idx="1139">
                  <c:v>357.74145486415426</c:v>
                </c:pt>
                <c:pt idx="1140">
                  <c:v>367.80647985989469</c:v>
                </c:pt>
                <c:pt idx="1141">
                  <c:v>358.17060367454235</c:v>
                </c:pt>
                <c:pt idx="1142">
                  <c:v>356.10314685314682</c:v>
                </c:pt>
                <c:pt idx="1143">
                  <c:v>365.6</c:v>
                </c:pt>
                <c:pt idx="1144">
                  <c:v>366.69633507853234</c:v>
                </c:pt>
                <c:pt idx="1145">
                  <c:v>367.43330427201181</c:v>
                </c:pt>
                <c:pt idx="1146">
                  <c:v>369.59407665505228</c:v>
                </c:pt>
                <c:pt idx="1147">
                  <c:v>370.12097476066145</c:v>
                </c:pt>
                <c:pt idx="1148">
                  <c:v>366.44434782608698</c:v>
                </c:pt>
                <c:pt idx="1149">
                  <c:v>368.51694178974878</c:v>
                </c:pt>
                <c:pt idx="1150">
                  <c:v>379.2421875</c:v>
                </c:pt>
                <c:pt idx="1151">
                  <c:v>363.7736339982639</c:v>
                </c:pt>
                <c:pt idx="1152">
                  <c:v>369.77902946273827</c:v>
                </c:pt>
                <c:pt idx="1153">
                  <c:v>372.41731601731487</c:v>
                </c:pt>
                <c:pt idx="1154">
                  <c:v>367.65484429065924</c:v>
                </c:pt>
                <c:pt idx="1155">
                  <c:v>368.12359550561769</c:v>
                </c:pt>
                <c:pt idx="1156">
                  <c:v>375.72452504317693</c:v>
                </c:pt>
                <c:pt idx="1157">
                  <c:v>371.80931837791195</c:v>
                </c:pt>
                <c:pt idx="1158">
                  <c:v>363.62327586206897</c:v>
                </c:pt>
                <c:pt idx="1159">
                  <c:v>368.78983634797453</c:v>
                </c:pt>
                <c:pt idx="1160">
                  <c:v>363.75215146299308</c:v>
                </c:pt>
                <c:pt idx="1161">
                  <c:v>373.06620808254513</c:v>
                </c:pt>
                <c:pt idx="1162">
                  <c:v>370.73453608247257</c:v>
                </c:pt>
                <c:pt idx="1163">
                  <c:v>368.34506437768226</c:v>
                </c:pt>
                <c:pt idx="1164">
                  <c:v>379.67495711835431</c:v>
                </c:pt>
                <c:pt idx="1165">
                  <c:v>362.41045415595545</c:v>
                </c:pt>
                <c:pt idx="1166">
                  <c:v>373.63784246575432</c:v>
                </c:pt>
                <c:pt idx="1167">
                  <c:v>364.13002566295967</c:v>
                </c:pt>
                <c:pt idx="1168">
                  <c:v>367.58376068376253</c:v>
                </c:pt>
                <c:pt idx="1169">
                  <c:v>373.28351836037376</c:v>
                </c:pt>
                <c:pt idx="1170">
                  <c:v>360.43600682593859</c:v>
                </c:pt>
                <c:pt idx="1171">
                  <c:v>368.67945439045326</c:v>
                </c:pt>
                <c:pt idx="1172">
                  <c:v>382.23253833049364</c:v>
                </c:pt>
                <c:pt idx="1173">
                  <c:v>372.17106382978778</c:v>
                </c:pt>
                <c:pt idx="1174">
                  <c:v>379.17602040816325</c:v>
                </c:pt>
                <c:pt idx="1175">
                  <c:v>370.99660152931182</c:v>
                </c:pt>
                <c:pt idx="1176">
                  <c:v>367.24448217317627</c:v>
                </c:pt>
                <c:pt idx="1177">
                  <c:v>368.50127226463104</c:v>
                </c:pt>
                <c:pt idx="1178">
                  <c:v>368.04830508474578</c:v>
                </c:pt>
                <c:pt idx="1179">
                  <c:v>361</c:v>
                </c:pt>
                <c:pt idx="1180">
                  <c:v>359.70812182741116</c:v>
                </c:pt>
                <c:pt idx="1181">
                  <c:v>363.43956043956047</c:v>
                </c:pt>
                <c:pt idx="1182">
                  <c:v>359.09121621621415</c:v>
                </c:pt>
                <c:pt idx="1183">
                  <c:v>383.18734177215191</c:v>
                </c:pt>
                <c:pt idx="1184">
                  <c:v>363.87099494097669</c:v>
                </c:pt>
                <c:pt idx="1185">
                  <c:v>361.83319292333618</c:v>
                </c:pt>
                <c:pt idx="1186">
                  <c:v>369.94107744107532</c:v>
                </c:pt>
                <c:pt idx="1187">
                  <c:v>374.82001682085786</c:v>
                </c:pt>
                <c:pt idx="1188">
                  <c:v>360.9504201680673</c:v>
                </c:pt>
                <c:pt idx="1189">
                  <c:v>374.20906801007555</c:v>
                </c:pt>
                <c:pt idx="1190">
                  <c:v>364.2743288590604</c:v>
                </c:pt>
                <c:pt idx="1191">
                  <c:v>377.84157585917853</c:v>
                </c:pt>
                <c:pt idx="1192">
                  <c:v>374.89614740368313</c:v>
                </c:pt>
                <c:pt idx="1193">
                  <c:v>362.91548117154832</c:v>
                </c:pt>
                <c:pt idx="1194">
                  <c:v>370.25083612040208</c:v>
                </c:pt>
                <c:pt idx="1195">
                  <c:v>373.38847117794484</c:v>
                </c:pt>
                <c:pt idx="1196">
                  <c:v>371.43656093489125</c:v>
                </c:pt>
                <c:pt idx="1197">
                  <c:v>365.5512927439533</c:v>
                </c:pt>
                <c:pt idx="1198">
                  <c:v>376.94499999999999</c:v>
                </c:pt>
                <c:pt idx="1199">
                  <c:v>371.22064945878299</c:v>
                </c:pt>
                <c:pt idx="1200">
                  <c:v>365.00499168053278</c:v>
                </c:pt>
                <c:pt idx="1201">
                  <c:v>362.69825436408894</c:v>
                </c:pt>
                <c:pt idx="1202">
                  <c:v>369.45348837209303</c:v>
                </c:pt>
                <c:pt idx="1203">
                  <c:v>372.74024896265553</c:v>
                </c:pt>
                <c:pt idx="1204">
                  <c:v>376.62935323383209</c:v>
                </c:pt>
                <c:pt idx="1205">
                  <c:v>370.17812758906382</c:v>
                </c:pt>
                <c:pt idx="1206">
                  <c:v>370.0091059602637</c:v>
                </c:pt>
                <c:pt idx="1207">
                  <c:v>371.95119933829392</c:v>
                </c:pt>
                <c:pt idx="1208">
                  <c:v>371.53636363636372</c:v>
                </c:pt>
                <c:pt idx="1209">
                  <c:v>362.96118909991725</c:v>
                </c:pt>
                <c:pt idx="1210">
                  <c:v>377.39026402640275</c:v>
                </c:pt>
                <c:pt idx="1211">
                  <c:v>366.82522671063469</c:v>
                </c:pt>
                <c:pt idx="1212">
                  <c:v>365.67051070840199</c:v>
                </c:pt>
                <c:pt idx="1213">
                  <c:v>372.04279835390946</c:v>
                </c:pt>
                <c:pt idx="1214">
                  <c:v>376.19407894736844</c:v>
                </c:pt>
                <c:pt idx="1215">
                  <c:v>369.4100246507806</c:v>
                </c:pt>
                <c:pt idx="1216">
                  <c:v>368.95073891625498</c:v>
                </c:pt>
                <c:pt idx="1217">
                  <c:v>360.43642329778368</c:v>
                </c:pt>
                <c:pt idx="1218">
                  <c:v>359.85737704918029</c:v>
                </c:pt>
                <c:pt idx="1219">
                  <c:v>376.70106470106469</c:v>
                </c:pt>
                <c:pt idx="1220">
                  <c:v>359.36743044189853</c:v>
                </c:pt>
                <c:pt idx="1221">
                  <c:v>370.48323793949169</c:v>
                </c:pt>
                <c:pt idx="1222">
                  <c:v>370.23120915032666</c:v>
                </c:pt>
                <c:pt idx="1223">
                  <c:v>364.49061224489657</c:v>
                </c:pt>
                <c:pt idx="1224">
                  <c:v>368.02283849918399</c:v>
                </c:pt>
                <c:pt idx="1225">
                  <c:v>365.12713936430316</c:v>
                </c:pt>
                <c:pt idx="1226">
                  <c:v>369.76384364820825</c:v>
                </c:pt>
                <c:pt idx="1227">
                  <c:v>364.98860862489835</c:v>
                </c:pt>
                <c:pt idx="1228">
                  <c:v>368.61382113821202</c:v>
                </c:pt>
                <c:pt idx="1229">
                  <c:v>366.71892770105603</c:v>
                </c:pt>
                <c:pt idx="1230">
                  <c:v>366.45454545454544</c:v>
                </c:pt>
                <c:pt idx="1231">
                  <c:v>373.60583941605842</c:v>
                </c:pt>
                <c:pt idx="1232">
                  <c:v>379.34197730956242</c:v>
                </c:pt>
                <c:pt idx="1233">
                  <c:v>376.07773279352227</c:v>
                </c:pt>
                <c:pt idx="1234">
                  <c:v>364.22572815533965</c:v>
                </c:pt>
                <c:pt idx="1235">
                  <c:v>362.6911883589317</c:v>
                </c:pt>
                <c:pt idx="1236">
                  <c:v>369.96445880452342</c:v>
                </c:pt>
                <c:pt idx="1237">
                  <c:v>371.65859564164651</c:v>
                </c:pt>
                <c:pt idx="1238">
                  <c:v>361.94274193548387</c:v>
                </c:pt>
                <c:pt idx="1239">
                  <c:v>372.57775987107169</c:v>
                </c:pt>
                <c:pt idx="1240">
                  <c:v>366.25281803542708</c:v>
                </c:pt>
                <c:pt idx="1241">
                  <c:v>373.70072405470637</c:v>
                </c:pt>
                <c:pt idx="1242">
                  <c:v>365.30627009646332</c:v>
                </c:pt>
                <c:pt idx="1243">
                  <c:v>366.2160642570268</c:v>
                </c:pt>
                <c:pt idx="1244">
                  <c:v>363.5361155698219</c:v>
                </c:pt>
                <c:pt idx="1245">
                  <c:v>376.25661587810669</c:v>
                </c:pt>
                <c:pt idx="1246">
                  <c:v>366.47836538461524</c:v>
                </c:pt>
                <c:pt idx="1247">
                  <c:v>369.1761409127302</c:v>
                </c:pt>
                <c:pt idx="1248">
                  <c:v>367.38319999999862</c:v>
                </c:pt>
                <c:pt idx="1249">
                  <c:v>371.60831334932055</c:v>
                </c:pt>
                <c:pt idx="1250">
                  <c:v>361.98242811501598</c:v>
                </c:pt>
                <c:pt idx="1251">
                  <c:v>373.32561851556267</c:v>
                </c:pt>
                <c:pt idx="1252">
                  <c:v>378.42025518341308</c:v>
                </c:pt>
                <c:pt idx="1253">
                  <c:v>373.97131474103315</c:v>
                </c:pt>
                <c:pt idx="1254">
                  <c:v>377.76114649681529</c:v>
                </c:pt>
                <c:pt idx="1255">
                  <c:v>364.35242641209226</c:v>
                </c:pt>
                <c:pt idx="1256">
                  <c:v>368.03100158982511</c:v>
                </c:pt>
                <c:pt idx="1257">
                  <c:v>376.17235901509133</c:v>
                </c:pt>
                <c:pt idx="1258">
                  <c:v>366.6484126984127</c:v>
                </c:pt>
                <c:pt idx="1259">
                  <c:v>367.08406026962734</c:v>
                </c:pt>
                <c:pt idx="1260">
                  <c:v>365.50079239302738</c:v>
                </c:pt>
                <c:pt idx="1261">
                  <c:v>365.09501187648328</c:v>
                </c:pt>
                <c:pt idx="1262">
                  <c:v>372.85838607594934</c:v>
                </c:pt>
                <c:pt idx="1263">
                  <c:v>368.96600790513696</c:v>
                </c:pt>
                <c:pt idx="1264">
                  <c:v>366.26698262243286</c:v>
                </c:pt>
                <c:pt idx="1265">
                  <c:v>370.0741910023678</c:v>
                </c:pt>
                <c:pt idx="1266">
                  <c:v>370.91719242902195</c:v>
                </c:pt>
                <c:pt idx="1267">
                  <c:v>369.04255319148939</c:v>
                </c:pt>
                <c:pt idx="1268">
                  <c:v>373.61181102362207</c:v>
                </c:pt>
                <c:pt idx="1269">
                  <c:v>380.13768686074087</c:v>
                </c:pt>
                <c:pt idx="1270">
                  <c:v>377.65487421383881</c:v>
                </c:pt>
                <c:pt idx="1271">
                  <c:v>373.32600157109169</c:v>
                </c:pt>
                <c:pt idx="1272">
                  <c:v>368.359497645212</c:v>
                </c:pt>
                <c:pt idx="1273">
                  <c:v>379.14274509803931</c:v>
                </c:pt>
                <c:pt idx="1274">
                  <c:v>379.35423197492202</c:v>
                </c:pt>
                <c:pt idx="1275">
                  <c:v>370.3116679718089</c:v>
                </c:pt>
                <c:pt idx="1276">
                  <c:v>368.75899843505465</c:v>
                </c:pt>
                <c:pt idx="1277">
                  <c:v>377.2947615324473</c:v>
                </c:pt>
                <c:pt idx="1278">
                  <c:v>362.59687499999899</c:v>
                </c:pt>
                <c:pt idx="1279">
                  <c:v>374.52146760343481</c:v>
                </c:pt>
                <c:pt idx="1280">
                  <c:v>365.46099843993761</c:v>
                </c:pt>
                <c:pt idx="1281">
                  <c:v>362.77162899454396</c:v>
                </c:pt>
                <c:pt idx="1282">
                  <c:v>373.86292834890963</c:v>
                </c:pt>
                <c:pt idx="1283">
                  <c:v>365.94474708171208</c:v>
                </c:pt>
                <c:pt idx="1284">
                  <c:v>376.15396578538201</c:v>
                </c:pt>
                <c:pt idx="1285">
                  <c:v>372.81895881895883</c:v>
                </c:pt>
                <c:pt idx="1286">
                  <c:v>365.19254658385233</c:v>
                </c:pt>
                <c:pt idx="1287">
                  <c:v>368.97129557796723</c:v>
                </c:pt>
                <c:pt idx="1288">
                  <c:v>362.44186046511635</c:v>
                </c:pt>
                <c:pt idx="1289">
                  <c:v>371.37490317583416</c:v>
                </c:pt>
                <c:pt idx="1290">
                  <c:v>377.08746130030971</c:v>
                </c:pt>
                <c:pt idx="1291">
                  <c:v>373.90100541376648</c:v>
                </c:pt>
                <c:pt idx="1292">
                  <c:v>372.09891808346214</c:v>
                </c:pt>
                <c:pt idx="1293">
                  <c:v>376.38455598455596</c:v>
                </c:pt>
                <c:pt idx="1294">
                  <c:v>376.04089506172932</c:v>
                </c:pt>
                <c:pt idx="1295">
                  <c:v>375.87201233616037</c:v>
                </c:pt>
                <c:pt idx="1296">
                  <c:v>375.01617873651639</c:v>
                </c:pt>
                <c:pt idx="1297">
                  <c:v>369.64742109315068</c:v>
                </c:pt>
                <c:pt idx="1298">
                  <c:v>372.47230769230765</c:v>
                </c:pt>
                <c:pt idx="1299">
                  <c:v>367.27978478093775</c:v>
                </c:pt>
                <c:pt idx="1300">
                  <c:v>368.07757296466963</c:v>
                </c:pt>
                <c:pt idx="1301">
                  <c:v>365.42747505755869</c:v>
                </c:pt>
                <c:pt idx="1302">
                  <c:v>373.40567484662569</c:v>
                </c:pt>
                <c:pt idx="1303">
                  <c:v>372.6750957854407</c:v>
                </c:pt>
                <c:pt idx="1304">
                  <c:v>368.33767228177641</c:v>
                </c:pt>
                <c:pt idx="1305">
                  <c:v>375.47666411629689</c:v>
                </c:pt>
                <c:pt idx="1306">
                  <c:v>374.66284403669732</c:v>
                </c:pt>
                <c:pt idx="1307">
                  <c:v>367.58212375859216</c:v>
                </c:pt>
                <c:pt idx="1308">
                  <c:v>366.38015267175575</c:v>
                </c:pt>
                <c:pt idx="1309">
                  <c:v>374.56064073226548</c:v>
                </c:pt>
                <c:pt idx="1310">
                  <c:v>370.0800304878037</c:v>
                </c:pt>
                <c:pt idx="1311">
                  <c:v>366.85681645087459</c:v>
                </c:pt>
                <c:pt idx="1312">
                  <c:v>368.43683409436835</c:v>
                </c:pt>
                <c:pt idx="1313">
                  <c:v>371.46615969581723</c:v>
                </c:pt>
                <c:pt idx="1314">
                  <c:v>364.28571428571399</c:v>
                </c:pt>
                <c:pt idx="1315">
                  <c:v>366.78891419893699</c:v>
                </c:pt>
                <c:pt idx="1316">
                  <c:v>363.24886191198789</c:v>
                </c:pt>
                <c:pt idx="1317">
                  <c:v>370.39347990902195</c:v>
                </c:pt>
                <c:pt idx="1318">
                  <c:v>373.05378787878789</c:v>
                </c:pt>
                <c:pt idx="1319">
                  <c:v>374.27327781983348</c:v>
                </c:pt>
                <c:pt idx="1320">
                  <c:v>371.30559757942518</c:v>
                </c:pt>
                <c:pt idx="1321">
                  <c:v>374.58352229780803</c:v>
                </c:pt>
                <c:pt idx="1322">
                  <c:v>378.44939577039264</c:v>
                </c:pt>
                <c:pt idx="1323">
                  <c:v>372.74641509433962</c:v>
                </c:pt>
                <c:pt idx="1324">
                  <c:v>369.47285067873332</c:v>
                </c:pt>
                <c:pt idx="1325">
                  <c:v>370.29691032403895</c:v>
                </c:pt>
                <c:pt idx="1326">
                  <c:v>389.56024096385676</c:v>
                </c:pt>
                <c:pt idx="1327">
                  <c:v>368.58916478555307</c:v>
                </c:pt>
                <c:pt idx="1328">
                  <c:v>371.6533834586466</c:v>
                </c:pt>
                <c:pt idx="1329">
                  <c:v>378.78061607813669</c:v>
                </c:pt>
                <c:pt idx="1330">
                  <c:v>375.18918918918916</c:v>
                </c:pt>
                <c:pt idx="1331">
                  <c:v>379.24006001500402</c:v>
                </c:pt>
                <c:pt idx="1332">
                  <c:v>381.71364317841079</c:v>
                </c:pt>
                <c:pt idx="1333">
                  <c:v>370.72509363295882</c:v>
                </c:pt>
                <c:pt idx="1334">
                  <c:v>362.86377245508845</c:v>
                </c:pt>
                <c:pt idx="1335">
                  <c:v>370.48167539266899</c:v>
                </c:pt>
                <c:pt idx="1336">
                  <c:v>375.24887892376796</c:v>
                </c:pt>
                <c:pt idx="1337">
                  <c:v>371.47274085138162</c:v>
                </c:pt>
                <c:pt idx="1338">
                  <c:v>372.38656716417893</c:v>
                </c:pt>
                <c:pt idx="1339">
                  <c:v>379.72259507829762</c:v>
                </c:pt>
                <c:pt idx="1340">
                  <c:v>363.85842026825634</c:v>
                </c:pt>
                <c:pt idx="1341">
                  <c:v>376.86150409530904</c:v>
                </c:pt>
                <c:pt idx="1342">
                  <c:v>378.37127976190345</c:v>
                </c:pt>
                <c:pt idx="1343">
                  <c:v>370.27657992564883</c:v>
                </c:pt>
                <c:pt idx="1344">
                  <c:v>372.81872213967318</c:v>
                </c:pt>
                <c:pt idx="1345">
                  <c:v>366.32590942835924</c:v>
                </c:pt>
                <c:pt idx="1346">
                  <c:v>364.95178041543028</c:v>
                </c:pt>
                <c:pt idx="1347">
                  <c:v>373.72646404744199</c:v>
                </c:pt>
                <c:pt idx="1348">
                  <c:v>378.03185185185185</c:v>
                </c:pt>
                <c:pt idx="1349">
                  <c:v>376.54848260547772</c:v>
                </c:pt>
                <c:pt idx="1350">
                  <c:v>367.99630177514638</c:v>
                </c:pt>
                <c:pt idx="1351">
                  <c:v>378.50997782705178</c:v>
                </c:pt>
                <c:pt idx="1352">
                  <c:v>368.17577548005909</c:v>
                </c:pt>
                <c:pt idx="1353">
                  <c:v>373.94169741697323</c:v>
                </c:pt>
                <c:pt idx="1354">
                  <c:v>377.20427728613566</c:v>
                </c:pt>
                <c:pt idx="1355">
                  <c:v>366.42151805453028</c:v>
                </c:pt>
                <c:pt idx="1356">
                  <c:v>381.53313696612412</c:v>
                </c:pt>
                <c:pt idx="1357">
                  <c:v>379.99484915378957</c:v>
                </c:pt>
                <c:pt idx="1358">
                  <c:v>366.84852941176473</c:v>
                </c:pt>
                <c:pt idx="1359">
                  <c:v>371.24761204996332</c:v>
                </c:pt>
                <c:pt idx="1360">
                  <c:v>365.86857562408221</c:v>
                </c:pt>
                <c:pt idx="1361">
                  <c:v>372.02641232575201</c:v>
                </c:pt>
                <c:pt idx="1362">
                  <c:v>372.37976539589442</c:v>
                </c:pt>
                <c:pt idx="1363">
                  <c:v>366.69304029304038</c:v>
                </c:pt>
                <c:pt idx="1364">
                  <c:v>370.91142020497699</c:v>
                </c:pt>
                <c:pt idx="1365">
                  <c:v>380.68690563277249</c:v>
                </c:pt>
                <c:pt idx="1366">
                  <c:v>365.10818713450402</c:v>
                </c:pt>
                <c:pt idx="1367">
                  <c:v>370.36230825419898</c:v>
                </c:pt>
                <c:pt idx="1368">
                  <c:v>358.17080291970939</c:v>
                </c:pt>
                <c:pt idx="1369">
                  <c:v>368.15900802334278</c:v>
                </c:pt>
                <c:pt idx="1370">
                  <c:v>361.69096209912578</c:v>
                </c:pt>
                <c:pt idx="1371">
                  <c:v>374.48069919883466</c:v>
                </c:pt>
                <c:pt idx="1372">
                  <c:v>377.68704512372864</c:v>
                </c:pt>
                <c:pt idx="1373">
                  <c:v>372.51854545454529</c:v>
                </c:pt>
                <c:pt idx="1374">
                  <c:v>361.62209302325709</c:v>
                </c:pt>
                <c:pt idx="1375">
                  <c:v>377.36165577342047</c:v>
                </c:pt>
                <c:pt idx="1376">
                  <c:v>378.79100145137687</c:v>
                </c:pt>
                <c:pt idx="1377">
                  <c:v>374.88614938361133</c:v>
                </c:pt>
                <c:pt idx="1378">
                  <c:v>365.41594202898523</c:v>
                </c:pt>
                <c:pt idx="1379">
                  <c:v>369.04344677769723</c:v>
                </c:pt>
                <c:pt idx="1380">
                  <c:v>358.62445730824891</c:v>
                </c:pt>
                <c:pt idx="1381">
                  <c:v>373.0889370932739</c:v>
                </c:pt>
                <c:pt idx="1382">
                  <c:v>373.08815028901699</c:v>
                </c:pt>
                <c:pt idx="1383">
                  <c:v>372.08014440433215</c:v>
                </c:pt>
                <c:pt idx="1384">
                  <c:v>370.28715728715611</c:v>
                </c:pt>
                <c:pt idx="1385">
                  <c:v>370.22206200432709</c:v>
                </c:pt>
                <c:pt idx="1386">
                  <c:v>367.94812680115263</c:v>
                </c:pt>
                <c:pt idx="1387">
                  <c:v>371.70482361411246</c:v>
                </c:pt>
                <c:pt idx="1388">
                  <c:v>365.9294964028764</c:v>
                </c:pt>
                <c:pt idx="1389">
                  <c:v>374.7907979870584</c:v>
                </c:pt>
                <c:pt idx="1390">
                  <c:v>388.60560344827405</c:v>
                </c:pt>
                <c:pt idx="1391">
                  <c:v>376.39483129935508</c:v>
                </c:pt>
                <c:pt idx="1392">
                  <c:v>366.14921090387372</c:v>
                </c:pt>
                <c:pt idx="1393">
                  <c:v>376.37419354838693</c:v>
                </c:pt>
                <c:pt idx="1394">
                  <c:v>374.76504297994268</c:v>
                </c:pt>
                <c:pt idx="1395">
                  <c:v>369.80458124552632</c:v>
                </c:pt>
                <c:pt idx="1396">
                  <c:v>372.78683834048496</c:v>
                </c:pt>
                <c:pt idx="1397">
                  <c:v>369.98427448177199</c:v>
                </c:pt>
                <c:pt idx="1398">
                  <c:v>373.09214285714199</c:v>
                </c:pt>
                <c:pt idx="1399">
                  <c:v>364.46752319771701</c:v>
                </c:pt>
                <c:pt idx="1400">
                  <c:v>372.75962910128391</c:v>
                </c:pt>
                <c:pt idx="1401">
                  <c:v>374.10762651461232</c:v>
                </c:pt>
                <c:pt idx="1402">
                  <c:v>364.94017094016914</c:v>
                </c:pt>
                <c:pt idx="1403">
                  <c:v>372.79715302491104</c:v>
                </c:pt>
                <c:pt idx="1404">
                  <c:v>371.76742532005738</c:v>
                </c:pt>
                <c:pt idx="1405">
                  <c:v>369.17270788912577</c:v>
                </c:pt>
                <c:pt idx="1406">
                  <c:v>368.98295454545399</c:v>
                </c:pt>
                <c:pt idx="1407">
                  <c:v>371.93896380411633</c:v>
                </c:pt>
                <c:pt idx="1408">
                  <c:v>376.37446808510708</c:v>
                </c:pt>
                <c:pt idx="1409">
                  <c:v>368.52657689581855</c:v>
                </c:pt>
                <c:pt idx="1410">
                  <c:v>366.33994334277622</c:v>
                </c:pt>
                <c:pt idx="1411">
                  <c:v>380.63269639065902</c:v>
                </c:pt>
                <c:pt idx="1412">
                  <c:v>384.2248939179633</c:v>
                </c:pt>
                <c:pt idx="1413">
                  <c:v>368.23816254416869</c:v>
                </c:pt>
                <c:pt idx="1414">
                  <c:v>372.53036723163825</c:v>
                </c:pt>
                <c:pt idx="1415">
                  <c:v>368.52787579393203</c:v>
                </c:pt>
                <c:pt idx="1416">
                  <c:v>373.69393511988716</c:v>
                </c:pt>
                <c:pt idx="1417">
                  <c:v>377.27695560253699</c:v>
                </c:pt>
                <c:pt idx="1418">
                  <c:v>375.33943661971932</c:v>
                </c:pt>
                <c:pt idx="1419">
                  <c:v>367.99507389162443</c:v>
                </c:pt>
                <c:pt idx="1420">
                  <c:v>372.72784810126581</c:v>
                </c:pt>
                <c:pt idx="1421">
                  <c:v>376.12227687983238</c:v>
                </c:pt>
                <c:pt idx="1422">
                  <c:v>368.41221910112353</c:v>
                </c:pt>
                <c:pt idx="1423">
                  <c:v>375.38666666666671</c:v>
                </c:pt>
                <c:pt idx="1424">
                  <c:v>367.39691444600072</c:v>
                </c:pt>
                <c:pt idx="1425">
                  <c:v>374.39593552908195</c:v>
                </c:pt>
                <c:pt idx="1426">
                  <c:v>371.8704481792717</c:v>
                </c:pt>
                <c:pt idx="1427">
                  <c:v>373.57242827151856</c:v>
                </c:pt>
                <c:pt idx="1428">
                  <c:v>373.61258741258729</c:v>
                </c:pt>
                <c:pt idx="1429">
                  <c:v>377.81201956673652</c:v>
                </c:pt>
                <c:pt idx="1430">
                  <c:v>376.42667597765188</c:v>
                </c:pt>
                <c:pt idx="1431">
                  <c:v>381.80251221214229</c:v>
                </c:pt>
                <c:pt idx="1432">
                  <c:v>373.68967921896791</c:v>
                </c:pt>
                <c:pt idx="1433">
                  <c:v>379.21951219512198</c:v>
                </c:pt>
                <c:pt idx="1434">
                  <c:v>367.52228412256272</c:v>
                </c:pt>
                <c:pt idx="1435">
                  <c:v>373.80375782881003</c:v>
                </c:pt>
                <c:pt idx="1436">
                  <c:v>375.82614742698058</c:v>
                </c:pt>
                <c:pt idx="1437">
                  <c:v>369.02223766504517</c:v>
                </c:pt>
                <c:pt idx="1438">
                  <c:v>374.02430555555554</c:v>
                </c:pt>
                <c:pt idx="1439">
                  <c:v>368.87369882026371</c:v>
                </c:pt>
                <c:pt idx="1440">
                  <c:v>384.81345353675448</c:v>
                </c:pt>
                <c:pt idx="1441">
                  <c:v>381.4352044352031</c:v>
                </c:pt>
                <c:pt idx="1442">
                  <c:v>373.55055401662025</c:v>
                </c:pt>
                <c:pt idx="1443">
                  <c:v>369.79307958477392</c:v>
                </c:pt>
                <c:pt idx="1444">
                  <c:v>375.34024896265561</c:v>
                </c:pt>
                <c:pt idx="1445">
                  <c:v>373.7615756738079</c:v>
                </c:pt>
                <c:pt idx="1446">
                  <c:v>365.13535911602196</c:v>
                </c:pt>
                <c:pt idx="1447">
                  <c:v>377.39475500345071</c:v>
                </c:pt>
                <c:pt idx="1448">
                  <c:v>375.4848275862069</c:v>
                </c:pt>
                <c:pt idx="1449">
                  <c:v>372.49069607167303</c:v>
                </c:pt>
                <c:pt idx="1450">
                  <c:v>376.42630853994399</c:v>
                </c:pt>
                <c:pt idx="1451">
                  <c:v>375.00206469373944</c:v>
                </c:pt>
                <c:pt idx="1452">
                  <c:v>371.22420907840399</c:v>
                </c:pt>
                <c:pt idx="1453">
                  <c:v>374.7079037800687</c:v>
                </c:pt>
                <c:pt idx="1454">
                  <c:v>377.53434065934078</c:v>
                </c:pt>
                <c:pt idx="1455">
                  <c:v>372.91626630061694</c:v>
                </c:pt>
                <c:pt idx="1456">
                  <c:v>368.18449931412908</c:v>
                </c:pt>
                <c:pt idx="1457">
                  <c:v>378.747087045922</c:v>
                </c:pt>
                <c:pt idx="1458">
                  <c:v>369.0321917808219</c:v>
                </c:pt>
                <c:pt idx="1459">
                  <c:v>375.55373032169729</c:v>
                </c:pt>
                <c:pt idx="1460">
                  <c:v>371.31668946648369</c:v>
                </c:pt>
                <c:pt idx="1461">
                  <c:v>375.34723171565275</c:v>
                </c:pt>
                <c:pt idx="1462">
                  <c:v>376.78005464480873</c:v>
                </c:pt>
                <c:pt idx="1463">
                  <c:v>380.16177474402724</c:v>
                </c:pt>
                <c:pt idx="1464">
                  <c:v>363.70941336971401</c:v>
                </c:pt>
                <c:pt idx="1465">
                  <c:v>371.27334696659653</c:v>
                </c:pt>
                <c:pt idx="1466">
                  <c:v>365.74931880108869</c:v>
                </c:pt>
                <c:pt idx="1467">
                  <c:v>373.47038801906058</c:v>
                </c:pt>
                <c:pt idx="1468">
                  <c:v>372.10612244897715</c:v>
                </c:pt>
                <c:pt idx="1469">
                  <c:v>378.49286199864025</c:v>
                </c:pt>
                <c:pt idx="1470">
                  <c:v>381.82472826086956</c:v>
                </c:pt>
                <c:pt idx="1471">
                  <c:v>377.95926680244401</c:v>
                </c:pt>
                <c:pt idx="1472">
                  <c:v>371.6180461329717</c:v>
                </c:pt>
                <c:pt idx="1473">
                  <c:v>367.29355932203276</c:v>
                </c:pt>
                <c:pt idx="1474">
                  <c:v>380.35433604336072</c:v>
                </c:pt>
                <c:pt idx="1475">
                  <c:v>372.36425186188217</c:v>
                </c:pt>
                <c:pt idx="1476">
                  <c:v>379.31867388362701</c:v>
                </c:pt>
                <c:pt idx="1477">
                  <c:v>374.90331304935694</c:v>
                </c:pt>
                <c:pt idx="1478">
                  <c:v>370.36081081081215</c:v>
                </c:pt>
                <c:pt idx="1479">
                  <c:v>377.97704253882512</c:v>
                </c:pt>
                <c:pt idx="1480">
                  <c:v>374.34008097165992</c:v>
                </c:pt>
                <c:pt idx="1481">
                  <c:v>370.06001348617548</c:v>
                </c:pt>
                <c:pt idx="1482">
                  <c:v>379.8200808625337</c:v>
                </c:pt>
                <c:pt idx="1483">
                  <c:v>369.63703703703703</c:v>
                </c:pt>
                <c:pt idx="1484">
                  <c:v>384.28263795423834</c:v>
                </c:pt>
                <c:pt idx="1485">
                  <c:v>380.74781439139207</c:v>
                </c:pt>
                <c:pt idx="1486">
                  <c:v>372.85147849462368</c:v>
                </c:pt>
                <c:pt idx="1487">
                  <c:v>377.93418401611819</c:v>
                </c:pt>
                <c:pt idx="1488">
                  <c:v>384.79127516778385</c:v>
                </c:pt>
                <c:pt idx="1489">
                  <c:v>377.35077129443408</c:v>
                </c:pt>
                <c:pt idx="1490">
                  <c:v>380.85790884718381</c:v>
                </c:pt>
                <c:pt idx="1491">
                  <c:v>367.46215673141324</c:v>
                </c:pt>
                <c:pt idx="1492">
                  <c:v>369.29785809906292</c:v>
                </c:pt>
                <c:pt idx="1493">
                  <c:v>364.95518394648667</c:v>
                </c:pt>
                <c:pt idx="1494">
                  <c:v>383.90173796791203</c:v>
                </c:pt>
                <c:pt idx="1495">
                  <c:v>381.16766867067474</c:v>
                </c:pt>
                <c:pt idx="1496">
                  <c:v>378.53671562082769</c:v>
                </c:pt>
                <c:pt idx="1497">
                  <c:v>368.28352234823063</c:v>
                </c:pt>
                <c:pt idx="1498">
                  <c:v>371.54199999999969</c:v>
                </c:pt>
                <c:pt idx="1499">
                  <c:v>378.50632911392404</c:v>
                </c:pt>
                <c:pt idx="1500">
                  <c:v>378.04327563249001</c:v>
                </c:pt>
                <c:pt idx="1501">
                  <c:v>368.14770459081961</c:v>
                </c:pt>
                <c:pt idx="1502">
                  <c:v>367.6835106382967</c:v>
                </c:pt>
                <c:pt idx="1503">
                  <c:v>372.43588039867109</c:v>
                </c:pt>
                <c:pt idx="1504">
                  <c:v>375.48804780876469</c:v>
                </c:pt>
                <c:pt idx="1505">
                  <c:v>383.92767086927665</c:v>
                </c:pt>
                <c:pt idx="1506">
                  <c:v>374.45888594164393</c:v>
                </c:pt>
                <c:pt idx="1507">
                  <c:v>380.06494367130693</c:v>
                </c:pt>
                <c:pt idx="1508">
                  <c:v>381.12781456953672</c:v>
                </c:pt>
                <c:pt idx="1509">
                  <c:v>380.91992058239566</c:v>
                </c:pt>
                <c:pt idx="1510">
                  <c:v>375.00595238095241</c:v>
                </c:pt>
                <c:pt idx="1511">
                  <c:v>375.68671513549225</c:v>
                </c:pt>
                <c:pt idx="1512">
                  <c:v>381.49669749009104</c:v>
                </c:pt>
                <c:pt idx="1513">
                  <c:v>381.24950495049399</c:v>
                </c:pt>
                <c:pt idx="1514">
                  <c:v>381.17744063324773</c:v>
                </c:pt>
                <c:pt idx="1515">
                  <c:v>358.49571522742116</c:v>
                </c:pt>
                <c:pt idx="1516">
                  <c:v>378.23451910408369</c:v>
                </c:pt>
                <c:pt idx="1517">
                  <c:v>375.21263989466752</c:v>
                </c:pt>
                <c:pt idx="1518">
                  <c:v>372.91973684210336</c:v>
                </c:pt>
                <c:pt idx="1519">
                  <c:v>367.59237343852669</c:v>
                </c:pt>
                <c:pt idx="1520">
                  <c:v>380.95006570302235</c:v>
                </c:pt>
                <c:pt idx="1521">
                  <c:v>379.97504924491125</c:v>
                </c:pt>
                <c:pt idx="1522">
                  <c:v>377.83661417322833</c:v>
                </c:pt>
                <c:pt idx="1523">
                  <c:v>371.81508196721313</c:v>
                </c:pt>
                <c:pt idx="1524">
                  <c:v>375.62188728702489</c:v>
                </c:pt>
                <c:pt idx="1525">
                  <c:v>377.36673215455141</c:v>
                </c:pt>
                <c:pt idx="1526">
                  <c:v>372.81217277486911</c:v>
                </c:pt>
                <c:pt idx="1527">
                  <c:v>370.32177894048181</c:v>
                </c:pt>
                <c:pt idx="1528">
                  <c:v>375.91764705882355</c:v>
                </c:pt>
                <c:pt idx="1529">
                  <c:v>381.48203788373638</c:v>
                </c:pt>
                <c:pt idx="1530">
                  <c:v>372.55026109660577</c:v>
                </c:pt>
                <c:pt idx="1531">
                  <c:v>366.17155903457223</c:v>
                </c:pt>
                <c:pt idx="1532">
                  <c:v>377.01368970013039</c:v>
                </c:pt>
                <c:pt idx="1533">
                  <c:v>384.75179153094462</c:v>
                </c:pt>
                <c:pt idx="1534">
                  <c:v>371.6536458333357</c:v>
                </c:pt>
                <c:pt idx="1535">
                  <c:v>376.84124918672865</c:v>
                </c:pt>
                <c:pt idx="1536">
                  <c:v>377.66514954486348</c:v>
                </c:pt>
                <c:pt idx="1537">
                  <c:v>377.39181286549695</c:v>
                </c:pt>
                <c:pt idx="1538">
                  <c:v>373.34415584415586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260576"/>
        <c:axId val="248262816"/>
      </c:lineChart>
      <c:catAx>
        <c:axId val="24826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Vehicles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8262816"/>
        <c:crosses val="autoZero"/>
        <c:auto val="1"/>
        <c:lblAlgn val="ctr"/>
        <c:lblOffset val="100"/>
        <c:tickLblSkip val="200"/>
        <c:noMultiLvlLbl val="0"/>
      </c:catAx>
      <c:valAx>
        <c:axId val="248262816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Time of Traversal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826057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5870567375887177"/>
          <c:y val="3.3897589547630079E-2"/>
          <c:w val="0.23065602836879417"/>
          <c:h val="0.95165585919407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47462817147936"/>
          <c:y val="5.1400554097404488E-2"/>
          <c:w val="0.57556386701661977"/>
          <c:h val="0.70005358705161858"/>
        </c:manualLayout>
      </c:layout>
      <c:lineChart>
        <c:grouping val="standard"/>
        <c:varyColors val="0"/>
        <c:ser>
          <c:idx val="0"/>
          <c:order val="0"/>
          <c:tx>
            <c:v>Proposed System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Sheet3!$S$1:$S$61</c:f>
              <c:numCache>
                <c:formatCode>General</c:formatCode>
                <c:ptCount val="61"/>
                <c:pt idx="0">
                  <c:v>728.33149999999796</c:v>
                </c:pt>
                <c:pt idx="1">
                  <c:v>698.9855</c:v>
                </c:pt>
                <c:pt idx="2">
                  <c:v>636.79549999999995</c:v>
                </c:pt>
                <c:pt idx="3">
                  <c:v>604.70899999999995</c:v>
                </c:pt>
                <c:pt idx="4">
                  <c:v>590.85549999999796</c:v>
                </c:pt>
                <c:pt idx="5">
                  <c:v>543.30599999999947</c:v>
                </c:pt>
                <c:pt idx="6">
                  <c:v>526.21600000000001</c:v>
                </c:pt>
                <c:pt idx="7">
                  <c:v>539.94399999999996</c:v>
                </c:pt>
                <c:pt idx="8">
                  <c:v>503.23799999999881</c:v>
                </c:pt>
                <c:pt idx="9">
                  <c:v>485.17149999999964</c:v>
                </c:pt>
                <c:pt idx="10">
                  <c:v>485.94049999999999</c:v>
                </c:pt>
                <c:pt idx="11">
                  <c:v>482.80950000000001</c:v>
                </c:pt>
                <c:pt idx="12">
                  <c:v>476.8005</c:v>
                </c:pt>
                <c:pt idx="13">
                  <c:v>469.30849999999964</c:v>
                </c:pt>
                <c:pt idx="14">
                  <c:v>491.47199999999845</c:v>
                </c:pt>
                <c:pt idx="15">
                  <c:v>463.21949999999993</c:v>
                </c:pt>
                <c:pt idx="16">
                  <c:v>462.24400000000031</c:v>
                </c:pt>
                <c:pt idx="17">
                  <c:v>455.99549999999869</c:v>
                </c:pt>
                <c:pt idx="18">
                  <c:v>456.87700000000001</c:v>
                </c:pt>
                <c:pt idx="19">
                  <c:v>459.1825</c:v>
                </c:pt>
                <c:pt idx="20">
                  <c:v>455.87400000000002</c:v>
                </c:pt>
                <c:pt idx="21">
                  <c:v>438.459</c:v>
                </c:pt>
                <c:pt idx="22">
                  <c:v>446.00349999999969</c:v>
                </c:pt>
                <c:pt idx="23">
                  <c:v>446.48299999999881</c:v>
                </c:pt>
                <c:pt idx="24">
                  <c:v>450.16750000000002</c:v>
                </c:pt>
                <c:pt idx="25">
                  <c:v>442.88099999999969</c:v>
                </c:pt>
                <c:pt idx="26">
                  <c:v>442.43699999999819</c:v>
                </c:pt>
                <c:pt idx="27">
                  <c:v>447.00299999999999</c:v>
                </c:pt>
                <c:pt idx="28">
                  <c:v>443.95149999999899</c:v>
                </c:pt>
                <c:pt idx="29">
                  <c:v>437.36250000000001</c:v>
                </c:pt>
                <c:pt idx="30">
                  <c:v>443.40449999999993</c:v>
                </c:pt>
                <c:pt idx="31">
                  <c:v>439.80200000000002</c:v>
                </c:pt>
                <c:pt idx="32">
                  <c:v>426.24799999999999</c:v>
                </c:pt>
                <c:pt idx="33">
                  <c:v>432.57499999999999</c:v>
                </c:pt>
                <c:pt idx="34">
                  <c:v>435.92799999999875</c:v>
                </c:pt>
                <c:pt idx="35">
                  <c:v>437.745</c:v>
                </c:pt>
                <c:pt idx="36">
                  <c:v>434.43299999999869</c:v>
                </c:pt>
                <c:pt idx="37">
                  <c:v>429.68549999999999</c:v>
                </c:pt>
                <c:pt idx="38">
                  <c:v>436.17849999999999</c:v>
                </c:pt>
                <c:pt idx="39">
                  <c:v>434.39299999999969</c:v>
                </c:pt>
                <c:pt idx="40">
                  <c:v>433.27949999999993</c:v>
                </c:pt>
                <c:pt idx="41">
                  <c:v>428.94349999999969</c:v>
                </c:pt>
                <c:pt idx="42">
                  <c:v>418.79649999999845</c:v>
                </c:pt>
                <c:pt idx="43">
                  <c:v>430.67450000000002</c:v>
                </c:pt>
                <c:pt idx="44">
                  <c:v>438.8655</c:v>
                </c:pt>
                <c:pt idx="45">
                  <c:v>427.45400000000001</c:v>
                </c:pt>
                <c:pt idx="46">
                  <c:v>431.29899999999839</c:v>
                </c:pt>
                <c:pt idx="47">
                  <c:v>440.48349999999863</c:v>
                </c:pt>
                <c:pt idx="48">
                  <c:v>426.49349999999856</c:v>
                </c:pt>
                <c:pt idx="49">
                  <c:v>427.22849999999875</c:v>
                </c:pt>
                <c:pt idx="50">
                  <c:v>432.74450000000002</c:v>
                </c:pt>
                <c:pt idx="51">
                  <c:v>431.41699999999838</c:v>
                </c:pt>
                <c:pt idx="52">
                  <c:v>433.77349999999899</c:v>
                </c:pt>
                <c:pt idx="53">
                  <c:v>433.47299999999899</c:v>
                </c:pt>
                <c:pt idx="54">
                  <c:v>444.77099999999899</c:v>
                </c:pt>
                <c:pt idx="55">
                  <c:v>421.70249999999999</c:v>
                </c:pt>
                <c:pt idx="56">
                  <c:v>436.44849999999963</c:v>
                </c:pt>
                <c:pt idx="57">
                  <c:v>420.49499999999881</c:v>
                </c:pt>
                <c:pt idx="58">
                  <c:v>430.89849999999899</c:v>
                </c:pt>
                <c:pt idx="59">
                  <c:v>431.3125</c:v>
                </c:pt>
                <c:pt idx="60">
                  <c:v>424.53</c:v>
                </c:pt>
              </c:numCache>
            </c:numRef>
          </c:val>
          <c:smooth val="0"/>
        </c:ser>
        <c:ser>
          <c:idx val="1"/>
          <c:order val="1"/>
          <c:tx>
            <c:v>System with definite time of change</c:v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val>
            <c:numRef>
              <c:f>Sheet3!$T$1:$T$61</c:f>
              <c:numCache>
                <c:formatCode>General</c:formatCode>
                <c:ptCount val="61"/>
                <c:pt idx="0">
                  <c:v>768.8269999999975</c:v>
                </c:pt>
                <c:pt idx="1">
                  <c:v>821.00749999999948</c:v>
                </c:pt>
                <c:pt idx="2">
                  <c:v>762.40150000000006</c:v>
                </c:pt>
                <c:pt idx="3">
                  <c:v>743.077</c:v>
                </c:pt>
                <c:pt idx="4">
                  <c:v>743.68600000000004</c:v>
                </c:pt>
                <c:pt idx="5">
                  <c:v>737.30899999999997</c:v>
                </c:pt>
                <c:pt idx="6">
                  <c:v>731.95099999999798</c:v>
                </c:pt>
                <c:pt idx="7">
                  <c:v>730.35999999999797</c:v>
                </c:pt>
                <c:pt idx="8">
                  <c:v>710.97950000000003</c:v>
                </c:pt>
                <c:pt idx="9">
                  <c:v>690.55249999999796</c:v>
                </c:pt>
                <c:pt idx="10">
                  <c:v>684.94449999999949</c:v>
                </c:pt>
                <c:pt idx="11">
                  <c:v>684.16549999999938</c:v>
                </c:pt>
                <c:pt idx="12">
                  <c:v>695.6825</c:v>
                </c:pt>
                <c:pt idx="13">
                  <c:v>680.90749999999946</c:v>
                </c:pt>
                <c:pt idx="14">
                  <c:v>702.35249999999746</c:v>
                </c:pt>
                <c:pt idx="15">
                  <c:v>701.29300000000273</c:v>
                </c:pt>
                <c:pt idx="16">
                  <c:v>683.70600000000002</c:v>
                </c:pt>
                <c:pt idx="17">
                  <c:v>695.35199999999747</c:v>
                </c:pt>
                <c:pt idx="18">
                  <c:v>688.30149999999946</c:v>
                </c:pt>
                <c:pt idx="19">
                  <c:v>696.62249999999949</c:v>
                </c:pt>
                <c:pt idx="20">
                  <c:v>684.24649999999997</c:v>
                </c:pt>
                <c:pt idx="21">
                  <c:v>682.72749999999996</c:v>
                </c:pt>
                <c:pt idx="22">
                  <c:v>683.601</c:v>
                </c:pt>
                <c:pt idx="23">
                  <c:v>694.76099999999997</c:v>
                </c:pt>
                <c:pt idx="24">
                  <c:v>699.05</c:v>
                </c:pt>
                <c:pt idx="25">
                  <c:v>706.07850000000053</c:v>
                </c:pt>
                <c:pt idx="26">
                  <c:v>693.81</c:v>
                </c:pt>
                <c:pt idx="27">
                  <c:v>694.07600000000002</c:v>
                </c:pt>
                <c:pt idx="28">
                  <c:v>676.01800000000003</c:v>
                </c:pt>
                <c:pt idx="29">
                  <c:v>703.80349999999999</c:v>
                </c:pt>
                <c:pt idx="30">
                  <c:v>687.38800000000003</c:v>
                </c:pt>
                <c:pt idx="31">
                  <c:v>687.93299999999749</c:v>
                </c:pt>
                <c:pt idx="32">
                  <c:v>677.23800000000051</c:v>
                </c:pt>
                <c:pt idx="33">
                  <c:v>680.96049999999946</c:v>
                </c:pt>
                <c:pt idx="34">
                  <c:v>688.40749999999946</c:v>
                </c:pt>
                <c:pt idx="35">
                  <c:v>668.69550000000004</c:v>
                </c:pt>
                <c:pt idx="36">
                  <c:v>692.58600000000001</c:v>
                </c:pt>
                <c:pt idx="37">
                  <c:v>684.66699999999946</c:v>
                </c:pt>
                <c:pt idx="38">
                  <c:v>685.17950000000053</c:v>
                </c:pt>
                <c:pt idx="39">
                  <c:v>696.87549999999999</c:v>
                </c:pt>
                <c:pt idx="40">
                  <c:v>696.35449999999946</c:v>
                </c:pt>
                <c:pt idx="41">
                  <c:v>683.96699999999748</c:v>
                </c:pt>
                <c:pt idx="42">
                  <c:v>696.06599999999946</c:v>
                </c:pt>
                <c:pt idx="43">
                  <c:v>693.92149999999947</c:v>
                </c:pt>
                <c:pt idx="44">
                  <c:v>664.93449999999996</c:v>
                </c:pt>
                <c:pt idx="45">
                  <c:v>666.15</c:v>
                </c:pt>
                <c:pt idx="46">
                  <c:v>692.19299999999998</c:v>
                </c:pt>
                <c:pt idx="47">
                  <c:v>701.27350000000274</c:v>
                </c:pt>
                <c:pt idx="48">
                  <c:v>710.54849999999999</c:v>
                </c:pt>
                <c:pt idx="49">
                  <c:v>680.30249999999796</c:v>
                </c:pt>
                <c:pt idx="50">
                  <c:v>668.38049999999998</c:v>
                </c:pt>
                <c:pt idx="51">
                  <c:v>686.09649999999999</c:v>
                </c:pt>
                <c:pt idx="52">
                  <c:v>686.42899999999997</c:v>
                </c:pt>
                <c:pt idx="53">
                  <c:v>680.07100000000003</c:v>
                </c:pt>
                <c:pt idx="54">
                  <c:v>668.08500000000004</c:v>
                </c:pt>
                <c:pt idx="55">
                  <c:v>696.8895</c:v>
                </c:pt>
                <c:pt idx="56">
                  <c:v>681.04499999999996</c:v>
                </c:pt>
                <c:pt idx="57">
                  <c:v>678.75350000000003</c:v>
                </c:pt>
                <c:pt idx="58">
                  <c:v>690.97</c:v>
                </c:pt>
                <c:pt idx="59">
                  <c:v>707.92449999999997</c:v>
                </c:pt>
                <c:pt idx="60">
                  <c:v>683.59550000000002</c:v>
                </c:pt>
              </c:numCache>
            </c:numRef>
          </c:val>
          <c:smooth val="0"/>
        </c:ser>
        <c:ser>
          <c:idx val="2"/>
          <c:order val="2"/>
          <c:tx>
            <c:v>System with cyclic changes</c:v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val>
            <c:numRef>
              <c:f>Sheet3!$U$1:$U$61</c:f>
              <c:numCache>
                <c:formatCode>General</c:formatCode>
                <c:ptCount val="61"/>
                <c:pt idx="0">
                  <c:v>714.18700000000001</c:v>
                </c:pt>
                <c:pt idx="1">
                  <c:v>704.93499999999949</c:v>
                </c:pt>
                <c:pt idx="2">
                  <c:v>618.76400000000001</c:v>
                </c:pt>
                <c:pt idx="3">
                  <c:v>583.13850000000002</c:v>
                </c:pt>
                <c:pt idx="4">
                  <c:v>560.54899999999998</c:v>
                </c:pt>
                <c:pt idx="5">
                  <c:v>544.56449999999938</c:v>
                </c:pt>
                <c:pt idx="6">
                  <c:v>540.32999999999947</c:v>
                </c:pt>
                <c:pt idx="7">
                  <c:v>514.92499999999939</c:v>
                </c:pt>
                <c:pt idx="8">
                  <c:v>502.60500000000002</c:v>
                </c:pt>
                <c:pt idx="9">
                  <c:v>480.63749999999999</c:v>
                </c:pt>
                <c:pt idx="10">
                  <c:v>469.73349999999863</c:v>
                </c:pt>
                <c:pt idx="11">
                  <c:v>472.18</c:v>
                </c:pt>
                <c:pt idx="12">
                  <c:v>471.63200000000001</c:v>
                </c:pt>
                <c:pt idx="13">
                  <c:v>454.13900000000001</c:v>
                </c:pt>
                <c:pt idx="14">
                  <c:v>469.21699999999856</c:v>
                </c:pt>
                <c:pt idx="15">
                  <c:v>463.42449999999963</c:v>
                </c:pt>
                <c:pt idx="16">
                  <c:v>443.17700000000002</c:v>
                </c:pt>
                <c:pt idx="17">
                  <c:v>460.46349999999899</c:v>
                </c:pt>
                <c:pt idx="18">
                  <c:v>458.42449999999963</c:v>
                </c:pt>
                <c:pt idx="19">
                  <c:v>460.71049999999963</c:v>
                </c:pt>
                <c:pt idx="20">
                  <c:v>446.56400000000002</c:v>
                </c:pt>
                <c:pt idx="21">
                  <c:v>439.54300000000001</c:v>
                </c:pt>
                <c:pt idx="22">
                  <c:v>435.76900000000001</c:v>
                </c:pt>
                <c:pt idx="23">
                  <c:v>441.94299999999993</c:v>
                </c:pt>
                <c:pt idx="24">
                  <c:v>442.68649999999963</c:v>
                </c:pt>
                <c:pt idx="25">
                  <c:v>446.79599999999863</c:v>
                </c:pt>
                <c:pt idx="26">
                  <c:v>441.48899999999838</c:v>
                </c:pt>
                <c:pt idx="27">
                  <c:v>442.79299999999893</c:v>
                </c:pt>
                <c:pt idx="28">
                  <c:v>430.40449999999993</c:v>
                </c:pt>
                <c:pt idx="29">
                  <c:v>440.59149999999869</c:v>
                </c:pt>
                <c:pt idx="30">
                  <c:v>436.01299999999969</c:v>
                </c:pt>
                <c:pt idx="31">
                  <c:v>434.79199999999838</c:v>
                </c:pt>
                <c:pt idx="32">
                  <c:v>428.17500000000001</c:v>
                </c:pt>
                <c:pt idx="33">
                  <c:v>425.0319999999985</c:v>
                </c:pt>
                <c:pt idx="34">
                  <c:v>435.49799999999863</c:v>
                </c:pt>
                <c:pt idx="35">
                  <c:v>426.12049999999999</c:v>
                </c:pt>
                <c:pt idx="36">
                  <c:v>435.17399999999969</c:v>
                </c:pt>
                <c:pt idx="37">
                  <c:v>430.01599999999894</c:v>
                </c:pt>
                <c:pt idx="38">
                  <c:v>435.25900000000001</c:v>
                </c:pt>
                <c:pt idx="39">
                  <c:v>434.25799999999964</c:v>
                </c:pt>
                <c:pt idx="40">
                  <c:v>430.54849999999999</c:v>
                </c:pt>
                <c:pt idx="41">
                  <c:v>428.42699999999826</c:v>
                </c:pt>
                <c:pt idx="42">
                  <c:v>428.01649999999893</c:v>
                </c:pt>
                <c:pt idx="43">
                  <c:v>440.58249999999964</c:v>
                </c:pt>
                <c:pt idx="44">
                  <c:v>410.17599999999999</c:v>
                </c:pt>
                <c:pt idx="45">
                  <c:v>421.88249999999999</c:v>
                </c:pt>
                <c:pt idx="46">
                  <c:v>426.37900000000002</c:v>
                </c:pt>
                <c:pt idx="47">
                  <c:v>431.42299999999881</c:v>
                </c:pt>
                <c:pt idx="48">
                  <c:v>440.96549999999894</c:v>
                </c:pt>
                <c:pt idx="49">
                  <c:v>420.99499999999881</c:v>
                </c:pt>
                <c:pt idx="50">
                  <c:v>418.22099999999881</c:v>
                </c:pt>
                <c:pt idx="51">
                  <c:v>423.35399999999993</c:v>
                </c:pt>
                <c:pt idx="52">
                  <c:v>430.3175</c:v>
                </c:pt>
                <c:pt idx="53">
                  <c:v>413.90099999999899</c:v>
                </c:pt>
                <c:pt idx="54">
                  <c:v>418.334</c:v>
                </c:pt>
                <c:pt idx="55">
                  <c:v>428.99499999999881</c:v>
                </c:pt>
                <c:pt idx="56">
                  <c:v>416.1465</c:v>
                </c:pt>
                <c:pt idx="57">
                  <c:v>412.59149999999869</c:v>
                </c:pt>
                <c:pt idx="58">
                  <c:v>426.81799999999993</c:v>
                </c:pt>
                <c:pt idx="59">
                  <c:v>426.11849999999993</c:v>
                </c:pt>
                <c:pt idx="60">
                  <c:v>418.89799999999963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994336"/>
        <c:axId val="245993216"/>
      </c:lineChart>
      <c:catAx>
        <c:axId val="24599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time_th</a:t>
                </a:r>
              </a:p>
            </c:rich>
          </c:tx>
          <c:overlay val="0"/>
        </c:title>
        <c:majorTickMark val="out"/>
        <c:minorTickMark val="none"/>
        <c:tickLblPos val="nextTo"/>
        <c:crossAx val="245993216"/>
        <c:crosses val="autoZero"/>
        <c:auto val="1"/>
        <c:lblAlgn val="ctr"/>
        <c:lblOffset val="100"/>
        <c:tickLblSkip val="10"/>
        <c:noMultiLvlLbl val="0"/>
      </c:catAx>
      <c:valAx>
        <c:axId val="245993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time of traversal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599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37489063867679"/>
          <c:y val="0.29051509186351732"/>
          <c:w val="0.23295844269466406"/>
          <c:h val="0.604155001458154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5473927003191"/>
          <c:y val="4.3926883026861999E-2"/>
          <c:w val="0.57870876188323339"/>
          <c:h val="0.74366597350405794"/>
        </c:manualLayout>
      </c:layout>
      <c:lineChart>
        <c:grouping val="standard"/>
        <c:varyColors val="0"/>
        <c:ser>
          <c:idx val="0"/>
          <c:order val="0"/>
          <c:tx>
            <c:v>ProposedSystem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rgbClr val="00B050"/>
                </a:solidFill>
                <a:prstDash val="sysDot"/>
              </a:ln>
            </c:spPr>
            <c:trendlineType val="movingAvg"/>
            <c:period val="20"/>
            <c:dispRSqr val="0"/>
            <c:dispEq val="0"/>
          </c:trendline>
          <c:val>
            <c:numRef>
              <c:f>Sheet4!$F$1:$F$375</c:f>
              <c:numCache>
                <c:formatCode>General</c:formatCode>
                <c:ptCount val="375"/>
                <c:pt idx="0">
                  <c:v>193.44399999999999</c:v>
                </c:pt>
                <c:pt idx="1">
                  <c:v>204.77599999999998</c:v>
                </c:pt>
                <c:pt idx="2">
                  <c:v>175.76</c:v>
                </c:pt>
                <c:pt idx="3">
                  <c:v>176.99200000000027</c:v>
                </c:pt>
                <c:pt idx="4">
                  <c:v>204.39200000000054</c:v>
                </c:pt>
                <c:pt idx="5">
                  <c:v>178.68800000000007</c:v>
                </c:pt>
                <c:pt idx="6">
                  <c:v>184.404</c:v>
                </c:pt>
                <c:pt idx="7">
                  <c:v>184.92800000000054</c:v>
                </c:pt>
                <c:pt idx="8">
                  <c:v>177.38800000000066</c:v>
                </c:pt>
                <c:pt idx="9">
                  <c:v>182.72800000000001</c:v>
                </c:pt>
                <c:pt idx="10">
                  <c:v>187.88400000000001</c:v>
                </c:pt>
                <c:pt idx="11">
                  <c:v>204.124</c:v>
                </c:pt>
                <c:pt idx="12">
                  <c:v>183.65600000000001</c:v>
                </c:pt>
                <c:pt idx="13">
                  <c:v>179.46</c:v>
                </c:pt>
                <c:pt idx="14">
                  <c:v>212.672</c:v>
                </c:pt>
                <c:pt idx="15">
                  <c:v>190.39600000000004</c:v>
                </c:pt>
                <c:pt idx="16">
                  <c:v>185.59200000000001</c:v>
                </c:pt>
                <c:pt idx="17">
                  <c:v>187.85600000000053</c:v>
                </c:pt>
                <c:pt idx="18">
                  <c:v>196.56800000000001</c:v>
                </c:pt>
                <c:pt idx="19">
                  <c:v>190.34</c:v>
                </c:pt>
                <c:pt idx="20">
                  <c:v>203.036</c:v>
                </c:pt>
                <c:pt idx="21">
                  <c:v>194.72399999999999</c:v>
                </c:pt>
                <c:pt idx="22">
                  <c:v>214.71599999999998</c:v>
                </c:pt>
                <c:pt idx="23">
                  <c:v>212.97200000000001</c:v>
                </c:pt>
                <c:pt idx="24">
                  <c:v>221.92800000000054</c:v>
                </c:pt>
                <c:pt idx="25">
                  <c:v>195.06800000000001</c:v>
                </c:pt>
                <c:pt idx="26">
                  <c:v>247.256</c:v>
                </c:pt>
                <c:pt idx="27">
                  <c:v>208.03200000000001</c:v>
                </c:pt>
                <c:pt idx="28">
                  <c:v>236.56800000000001</c:v>
                </c:pt>
                <c:pt idx="29">
                  <c:v>231.33200000000053</c:v>
                </c:pt>
                <c:pt idx="30">
                  <c:v>253.024</c:v>
                </c:pt>
                <c:pt idx="31">
                  <c:v>253.72399999999999</c:v>
                </c:pt>
                <c:pt idx="32">
                  <c:v>221.65200000000004</c:v>
                </c:pt>
                <c:pt idx="33">
                  <c:v>208.37200000000001</c:v>
                </c:pt>
                <c:pt idx="34">
                  <c:v>253.316</c:v>
                </c:pt>
                <c:pt idx="35">
                  <c:v>207.624</c:v>
                </c:pt>
                <c:pt idx="36">
                  <c:v>267.58</c:v>
                </c:pt>
                <c:pt idx="37">
                  <c:v>221.084</c:v>
                </c:pt>
                <c:pt idx="38">
                  <c:v>232.99200000000027</c:v>
                </c:pt>
                <c:pt idx="39">
                  <c:v>228.77599999999998</c:v>
                </c:pt>
                <c:pt idx="40">
                  <c:v>212.916</c:v>
                </c:pt>
                <c:pt idx="41">
                  <c:v>220.63200000000001</c:v>
                </c:pt>
                <c:pt idx="42">
                  <c:v>262.012</c:v>
                </c:pt>
                <c:pt idx="43">
                  <c:v>218.29599999999999</c:v>
                </c:pt>
                <c:pt idx="44">
                  <c:v>230.36800000000054</c:v>
                </c:pt>
                <c:pt idx="45">
                  <c:v>254.38800000000066</c:v>
                </c:pt>
                <c:pt idx="46">
                  <c:v>238.71599999999998</c:v>
                </c:pt>
                <c:pt idx="47">
                  <c:v>254.89600000000004</c:v>
                </c:pt>
                <c:pt idx="48">
                  <c:v>266.40799999999899</c:v>
                </c:pt>
                <c:pt idx="49">
                  <c:v>253.61599999999999</c:v>
                </c:pt>
                <c:pt idx="50">
                  <c:v>245.77199999999999</c:v>
                </c:pt>
                <c:pt idx="51">
                  <c:v>222.5</c:v>
                </c:pt>
                <c:pt idx="52">
                  <c:v>269.29199999999838</c:v>
                </c:pt>
                <c:pt idx="53">
                  <c:v>280.584</c:v>
                </c:pt>
                <c:pt idx="54">
                  <c:v>229.916</c:v>
                </c:pt>
                <c:pt idx="55">
                  <c:v>277.70800000000003</c:v>
                </c:pt>
                <c:pt idx="56">
                  <c:v>294.32400000000001</c:v>
                </c:pt>
                <c:pt idx="57">
                  <c:v>281.52799999999894</c:v>
                </c:pt>
                <c:pt idx="58">
                  <c:v>275.89599999999899</c:v>
                </c:pt>
                <c:pt idx="59">
                  <c:v>306.584</c:v>
                </c:pt>
                <c:pt idx="60">
                  <c:v>250.67599999999999</c:v>
                </c:pt>
                <c:pt idx="61">
                  <c:v>240.292</c:v>
                </c:pt>
                <c:pt idx="62">
                  <c:v>301.89599999999899</c:v>
                </c:pt>
                <c:pt idx="63">
                  <c:v>245.084</c:v>
                </c:pt>
                <c:pt idx="64">
                  <c:v>270.44400000000002</c:v>
                </c:pt>
                <c:pt idx="65">
                  <c:v>239.1</c:v>
                </c:pt>
                <c:pt idx="66">
                  <c:v>288.98799999999881</c:v>
                </c:pt>
                <c:pt idx="67">
                  <c:v>367.14000000000038</c:v>
                </c:pt>
                <c:pt idx="68">
                  <c:v>247.42800000000054</c:v>
                </c:pt>
                <c:pt idx="69">
                  <c:v>278.35199999999969</c:v>
                </c:pt>
                <c:pt idx="70">
                  <c:v>299.28399999999863</c:v>
                </c:pt>
                <c:pt idx="71">
                  <c:v>250.3280000000006</c:v>
                </c:pt>
                <c:pt idx="72">
                  <c:v>276.43599999999839</c:v>
                </c:pt>
                <c:pt idx="73">
                  <c:v>276.05599999999993</c:v>
                </c:pt>
                <c:pt idx="74">
                  <c:v>333.524</c:v>
                </c:pt>
                <c:pt idx="75">
                  <c:v>250.89600000000004</c:v>
                </c:pt>
                <c:pt idx="76">
                  <c:v>420.55200000000002</c:v>
                </c:pt>
                <c:pt idx="77">
                  <c:v>250.67599999999999</c:v>
                </c:pt>
                <c:pt idx="78">
                  <c:v>295.81599999999969</c:v>
                </c:pt>
                <c:pt idx="79">
                  <c:v>304.59599999999881</c:v>
                </c:pt>
                <c:pt idx="80">
                  <c:v>293.90799999999899</c:v>
                </c:pt>
                <c:pt idx="81">
                  <c:v>266.95999999999964</c:v>
                </c:pt>
                <c:pt idx="82">
                  <c:v>278.12400000000002</c:v>
                </c:pt>
                <c:pt idx="83">
                  <c:v>326.76799999999969</c:v>
                </c:pt>
                <c:pt idx="84">
                  <c:v>251.56399999999999</c:v>
                </c:pt>
                <c:pt idx="85">
                  <c:v>237.048</c:v>
                </c:pt>
                <c:pt idx="86">
                  <c:v>222.72</c:v>
                </c:pt>
                <c:pt idx="87">
                  <c:v>230.52</c:v>
                </c:pt>
                <c:pt idx="88">
                  <c:v>250.57599999999999</c:v>
                </c:pt>
                <c:pt idx="89">
                  <c:v>277.9919999999982</c:v>
                </c:pt>
                <c:pt idx="90">
                  <c:v>239.12800000000001</c:v>
                </c:pt>
                <c:pt idx="91">
                  <c:v>278.024</c:v>
                </c:pt>
                <c:pt idx="92">
                  <c:v>229.208</c:v>
                </c:pt>
                <c:pt idx="93">
                  <c:v>247.72399999999999</c:v>
                </c:pt>
                <c:pt idx="94">
                  <c:v>267.40799999999899</c:v>
                </c:pt>
                <c:pt idx="95">
                  <c:v>255.08</c:v>
                </c:pt>
                <c:pt idx="96">
                  <c:v>222.904</c:v>
                </c:pt>
                <c:pt idx="97">
                  <c:v>267.12</c:v>
                </c:pt>
                <c:pt idx="98">
                  <c:v>296.68400000000008</c:v>
                </c:pt>
                <c:pt idx="99">
                  <c:v>239.11199999999999</c:v>
                </c:pt>
                <c:pt idx="100">
                  <c:v>302.20800000000003</c:v>
                </c:pt>
                <c:pt idx="101">
                  <c:v>310.81200000000001</c:v>
                </c:pt>
                <c:pt idx="102">
                  <c:v>292.9319999999982</c:v>
                </c:pt>
                <c:pt idx="103">
                  <c:v>305.14800000000002</c:v>
                </c:pt>
                <c:pt idx="104">
                  <c:v>258.92799999999875</c:v>
                </c:pt>
                <c:pt idx="105">
                  <c:v>256.70400000000001</c:v>
                </c:pt>
                <c:pt idx="106">
                  <c:v>277.84399999999999</c:v>
                </c:pt>
                <c:pt idx="107">
                  <c:v>260.26799999999969</c:v>
                </c:pt>
                <c:pt idx="108">
                  <c:v>292.31599999999969</c:v>
                </c:pt>
                <c:pt idx="109">
                  <c:v>261.88799999999969</c:v>
                </c:pt>
                <c:pt idx="110">
                  <c:v>256.54399999999993</c:v>
                </c:pt>
                <c:pt idx="111">
                  <c:v>303.82799999999969</c:v>
                </c:pt>
                <c:pt idx="112">
                  <c:v>259.80799999999999</c:v>
                </c:pt>
                <c:pt idx="113">
                  <c:v>367.81599999999969</c:v>
                </c:pt>
                <c:pt idx="114">
                  <c:v>305.67599999999999</c:v>
                </c:pt>
                <c:pt idx="115">
                  <c:v>248.66800000000001</c:v>
                </c:pt>
                <c:pt idx="116">
                  <c:v>265.06400000000002</c:v>
                </c:pt>
                <c:pt idx="117">
                  <c:v>258.18</c:v>
                </c:pt>
                <c:pt idx="118">
                  <c:v>237.94399999999999</c:v>
                </c:pt>
                <c:pt idx="119">
                  <c:v>265.02799999999894</c:v>
                </c:pt>
                <c:pt idx="120">
                  <c:v>331.66800000000001</c:v>
                </c:pt>
                <c:pt idx="121">
                  <c:v>261.02799999999894</c:v>
                </c:pt>
                <c:pt idx="122">
                  <c:v>279.47999999999894</c:v>
                </c:pt>
                <c:pt idx="123">
                  <c:v>252.584</c:v>
                </c:pt>
                <c:pt idx="124">
                  <c:v>321.57599999999923</c:v>
                </c:pt>
                <c:pt idx="125">
                  <c:v>366.78</c:v>
                </c:pt>
                <c:pt idx="126">
                  <c:v>287.512</c:v>
                </c:pt>
                <c:pt idx="127">
                  <c:v>249.60399999999998</c:v>
                </c:pt>
                <c:pt idx="128">
                  <c:v>272.22399999999863</c:v>
                </c:pt>
                <c:pt idx="129">
                  <c:v>274.42399999999839</c:v>
                </c:pt>
                <c:pt idx="130">
                  <c:v>280.37200000000001</c:v>
                </c:pt>
                <c:pt idx="131">
                  <c:v>283.56</c:v>
                </c:pt>
                <c:pt idx="132">
                  <c:v>307.23200000000003</c:v>
                </c:pt>
                <c:pt idx="133">
                  <c:v>365.86799999999999</c:v>
                </c:pt>
                <c:pt idx="134">
                  <c:v>268.39999999999969</c:v>
                </c:pt>
                <c:pt idx="135">
                  <c:v>378.392</c:v>
                </c:pt>
                <c:pt idx="136">
                  <c:v>395.76</c:v>
                </c:pt>
                <c:pt idx="137">
                  <c:v>255.976</c:v>
                </c:pt>
                <c:pt idx="138">
                  <c:v>254.684</c:v>
                </c:pt>
                <c:pt idx="139">
                  <c:v>257.71199999999862</c:v>
                </c:pt>
                <c:pt idx="140">
                  <c:v>316.97999999999894</c:v>
                </c:pt>
                <c:pt idx="141">
                  <c:v>249.58800000000053</c:v>
                </c:pt>
                <c:pt idx="142">
                  <c:v>296.91199999999839</c:v>
                </c:pt>
                <c:pt idx="143">
                  <c:v>350.58799999999923</c:v>
                </c:pt>
                <c:pt idx="144">
                  <c:v>295.072</c:v>
                </c:pt>
                <c:pt idx="145">
                  <c:v>224.78399999999999</c:v>
                </c:pt>
                <c:pt idx="146">
                  <c:v>238.8280000000006</c:v>
                </c:pt>
                <c:pt idx="147">
                  <c:v>324.00799999999964</c:v>
                </c:pt>
                <c:pt idx="148">
                  <c:v>293.89599999999899</c:v>
                </c:pt>
                <c:pt idx="149">
                  <c:v>299.22399999999863</c:v>
                </c:pt>
                <c:pt idx="150">
                  <c:v>247.88400000000001</c:v>
                </c:pt>
                <c:pt idx="151">
                  <c:v>269.82400000000001</c:v>
                </c:pt>
                <c:pt idx="152">
                  <c:v>359.16399999999999</c:v>
                </c:pt>
                <c:pt idx="153">
                  <c:v>264.72799999999899</c:v>
                </c:pt>
                <c:pt idx="154">
                  <c:v>289.22000000000003</c:v>
                </c:pt>
                <c:pt idx="155">
                  <c:v>273.30399999999969</c:v>
                </c:pt>
                <c:pt idx="156">
                  <c:v>314.452</c:v>
                </c:pt>
                <c:pt idx="157">
                  <c:v>334.41199999999839</c:v>
                </c:pt>
                <c:pt idx="158">
                  <c:v>327.12400000000002</c:v>
                </c:pt>
                <c:pt idx="159">
                  <c:v>318.83199999999869</c:v>
                </c:pt>
                <c:pt idx="160">
                  <c:v>246.52</c:v>
                </c:pt>
                <c:pt idx="161">
                  <c:v>267.20400000000001</c:v>
                </c:pt>
                <c:pt idx="162">
                  <c:v>309.464</c:v>
                </c:pt>
                <c:pt idx="163">
                  <c:v>278.18</c:v>
                </c:pt>
                <c:pt idx="164">
                  <c:v>279.80399999999969</c:v>
                </c:pt>
                <c:pt idx="165">
                  <c:v>289.32799999999969</c:v>
                </c:pt>
                <c:pt idx="166">
                  <c:v>357.65600000000001</c:v>
                </c:pt>
                <c:pt idx="167">
                  <c:v>358.13599999999963</c:v>
                </c:pt>
                <c:pt idx="168">
                  <c:v>339.15199999999999</c:v>
                </c:pt>
                <c:pt idx="169">
                  <c:v>300.02799999999894</c:v>
                </c:pt>
                <c:pt idx="170">
                  <c:v>246.65600000000001</c:v>
                </c:pt>
                <c:pt idx="171">
                  <c:v>254.82400000000001</c:v>
                </c:pt>
                <c:pt idx="172">
                  <c:v>267.09199999999856</c:v>
                </c:pt>
                <c:pt idx="173">
                  <c:v>263.52</c:v>
                </c:pt>
                <c:pt idx="174">
                  <c:v>314.82799999999969</c:v>
                </c:pt>
                <c:pt idx="175">
                  <c:v>333.50400000000002</c:v>
                </c:pt>
                <c:pt idx="176">
                  <c:v>257.964</c:v>
                </c:pt>
                <c:pt idx="177">
                  <c:v>350.35199999999969</c:v>
                </c:pt>
                <c:pt idx="178">
                  <c:v>351.29599999999863</c:v>
                </c:pt>
                <c:pt idx="179">
                  <c:v>313.20400000000001</c:v>
                </c:pt>
                <c:pt idx="180">
                  <c:v>329.548</c:v>
                </c:pt>
                <c:pt idx="181">
                  <c:v>279.79199999999838</c:v>
                </c:pt>
                <c:pt idx="182">
                  <c:v>257.33199999999869</c:v>
                </c:pt>
                <c:pt idx="183">
                  <c:v>270.464</c:v>
                </c:pt>
                <c:pt idx="184">
                  <c:v>251.83200000000053</c:v>
                </c:pt>
                <c:pt idx="185">
                  <c:v>327.16000000000008</c:v>
                </c:pt>
                <c:pt idx="186">
                  <c:v>257.83199999999869</c:v>
                </c:pt>
                <c:pt idx="187">
                  <c:v>229.58800000000053</c:v>
                </c:pt>
                <c:pt idx="188">
                  <c:v>317.02</c:v>
                </c:pt>
                <c:pt idx="189">
                  <c:v>238.91200000000001</c:v>
                </c:pt>
                <c:pt idx="190">
                  <c:v>235.85200000000063</c:v>
                </c:pt>
                <c:pt idx="191">
                  <c:v>275.21199999999862</c:v>
                </c:pt>
                <c:pt idx="192">
                  <c:v>263.29599999999863</c:v>
                </c:pt>
                <c:pt idx="193">
                  <c:v>305.4919999999982</c:v>
                </c:pt>
                <c:pt idx="194">
                  <c:v>265.04399999999993</c:v>
                </c:pt>
                <c:pt idx="195">
                  <c:v>277.40799999999899</c:v>
                </c:pt>
                <c:pt idx="196">
                  <c:v>295.95599999999899</c:v>
                </c:pt>
                <c:pt idx="197">
                  <c:v>279.55200000000002</c:v>
                </c:pt>
                <c:pt idx="198">
                  <c:v>289.56400000000002</c:v>
                </c:pt>
                <c:pt idx="199">
                  <c:v>250.84399999999999</c:v>
                </c:pt>
                <c:pt idx="200">
                  <c:v>251.83600000000001</c:v>
                </c:pt>
                <c:pt idx="201">
                  <c:v>337.6</c:v>
                </c:pt>
                <c:pt idx="202">
                  <c:v>282.72799999999899</c:v>
                </c:pt>
                <c:pt idx="203">
                  <c:v>296.4959999999985</c:v>
                </c:pt>
                <c:pt idx="204">
                  <c:v>282.71199999999862</c:v>
                </c:pt>
                <c:pt idx="205">
                  <c:v>261.5</c:v>
                </c:pt>
                <c:pt idx="206">
                  <c:v>326.88</c:v>
                </c:pt>
                <c:pt idx="207">
                  <c:v>298.96799999999899</c:v>
                </c:pt>
                <c:pt idx="208">
                  <c:v>286.8</c:v>
                </c:pt>
                <c:pt idx="209">
                  <c:v>361.26400000000001</c:v>
                </c:pt>
                <c:pt idx="210">
                  <c:v>268.16800000000001</c:v>
                </c:pt>
                <c:pt idx="211">
                  <c:v>263.85599999999999</c:v>
                </c:pt>
                <c:pt idx="212">
                  <c:v>246.19200000000001</c:v>
                </c:pt>
                <c:pt idx="213">
                  <c:v>264.572</c:v>
                </c:pt>
                <c:pt idx="214">
                  <c:v>290.24799999999999</c:v>
                </c:pt>
                <c:pt idx="215">
                  <c:v>241.45600000000007</c:v>
                </c:pt>
                <c:pt idx="216">
                  <c:v>342.87599999999969</c:v>
                </c:pt>
                <c:pt idx="217">
                  <c:v>264.02799999999894</c:v>
                </c:pt>
                <c:pt idx="218">
                  <c:v>296.30399999999969</c:v>
                </c:pt>
                <c:pt idx="219">
                  <c:v>317.8</c:v>
                </c:pt>
                <c:pt idx="220">
                  <c:v>309.26799999999969</c:v>
                </c:pt>
                <c:pt idx="221">
                  <c:v>269.45999999999964</c:v>
                </c:pt>
                <c:pt idx="222">
                  <c:v>255.08</c:v>
                </c:pt>
                <c:pt idx="223">
                  <c:v>283.27599999999899</c:v>
                </c:pt>
                <c:pt idx="224">
                  <c:v>244.82000000000053</c:v>
                </c:pt>
                <c:pt idx="225">
                  <c:v>341.65600000000001</c:v>
                </c:pt>
                <c:pt idx="226">
                  <c:v>312.29599999999863</c:v>
                </c:pt>
                <c:pt idx="227">
                  <c:v>342.50400000000002</c:v>
                </c:pt>
                <c:pt idx="228">
                  <c:v>264.17599999999999</c:v>
                </c:pt>
                <c:pt idx="229">
                  <c:v>284.9919999999982</c:v>
                </c:pt>
                <c:pt idx="230">
                  <c:v>256.66000000000008</c:v>
                </c:pt>
                <c:pt idx="231">
                  <c:v>324.77599999999899</c:v>
                </c:pt>
                <c:pt idx="232">
                  <c:v>281.02</c:v>
                </c:pt>
                <c:pt idx="233">
                  <c:v>251.94800000000001</c:v>
                </c:pt>
                <c:pt idx="234">
                  <c:v>265.4959999999985</c:v>
                </c:pt>
                <c:pt idx="235">
                  <c:v>286.85599999999999</c:v>
                </c:pt>
                <c:pt idx="236">
                  <c:v>267.54000000000002</c:v>
                </c:pt>
                <c:pt idx="237">
                  <c:v>262.88400000000001</c:v>
                </c:pt>
                <c:pt idx="238">
                  <c:v>315.50799999999964</c:v>
                </c:pt>
                <c:pt idx="239">
                  <c:v>254.48000000000027</c:v>
                </c:pt>
                <c:pt idx="240">
                  <c:v>306.55599999999993</c:v>
                </c:pt>
                <c:pt idx="241">
                  <c:v>259.32400000000001</c:v>
                </c:pt>
                <c:pt idx="242">
                  <c:v>291.9959999999985</c:v>
                </c:pt>
                <c:pt idx="243">
                  <c:v>256.08799999999923</c:v>
                </c:pt>
                <c:pt idx="244">
                  <c:v>270.52</c:v>
                </c:pt>
                <c:pt idx="245">
                  <c:v>254.75200000000001</c:v>
                </c:pt>
                <c:pt idx="246">
                  <c:v>249.22</c:v>
                </c:pt>
                <c:pt idx="247">
                  <c:v>259.30399999999969</c:v>
                </c:pt>
                <c:pt idx="248">
                  <c:v>298.56400000000002</c:v>
                </c:pt>
                <c:pt idx="249">
                  <c:v>256.95999999999964</c:v>
                </c:pt>
                <c:pt idx="250">
                  <c:v>290.97999999999894</c:v>
                </c:pt>
                <c:pt idx="251">
                  <c:v>286.8</c:v>
                </c:pt>
                <c:pt idx="252">
                  <c:v>291.52</c:v>
                </c:pt>
                <c:pt idx="253">
                  <c:v>270.23599999999863</c:v>
                </c:pt>
                <c:pt idx="254">
                  <c:v>268.18400000000008</c:v>
                </c:pt>
                <c:pt idx="255">
                  <c:v>290.48399999999845</c:v>
                </c:pt>
                <c:pt idx="256">
                  <c:v>300.27599999999899</c:v>
                </c:pt>
                <c:pt idx="257">
                  <c:v>314.97999999999894</c:v>
                </c:pt>
                <c:pt idx="258">
                  <c:v>365.38799999999969</c:v>
                </c:pt>
                <c:pt idx="259">
                  <c:v>300.46799999999899</c:v>
                </c:pt>
                <c:pt idx="260">
                  <c:v>291.66800000000001</c:v>
                </c:pt>
                <c:pt idx="261">
                  <c:v>297.22799999999899</c:v>
                </c:pt>
                <c:pt idx="262">
                  <c:v>266.05599999999993</c:v>
                </c:pt>
                <c:pt idx="263">
                  <c:v>361.21599999999899</c:v>
                </c:pt>
                <c:pt idx="264">
                  <c:v>355.34800000000001</c:v>
                </c:pt>
                <c:pt idx="265">
                  <c:v>314.76</c:v>
                </c:pt>
                <c:pt idx="266">
                  <c:v>250.012</c:v>
                </c:pt>
                <c:pt idx="267">
                  <c:v>261.94</c:v>
                </c:pt>
                <c:pt idx="268">
                  <c:v>294.23200000000003</c:v>
                </c:pt>
                <c:pt idx="269">
                  <c:v>263.14400000000137</c:v>
                </c:pt>
                <c:pt idx="270">
                  <c:v>308.61200000000002</c:v>
                </c:pt>
                <c:pt idx="271">
                  <c:v>277.36799999999999</c:v>
                </c:pt>
                <c:pt idx="272">
                  <c:v>353.048</c:v>
                </c:pt>
                <c:pt idx="273">
                  <c:v>320.44</c:v>
                </c:pt>
                <c:pt idx="274">
                  <c:v>299.72799999999899</c:v>
                </c:pt>
                <c:pt idx="275">
                  <c:v>377.6</c:v>
                </c:pt>
                <c:pt idx="276">
                  <c:v>285.70800000000003</c:v>
                </c:pt>
                <c:pt idx="277">
                  <c:v>254.52800000000047</c:v>
                </c:pt>
                <c:pt idx="278">
                  <c:v>277.58799999999923</c:v>
                </c:pt>
                <c:pt idx="279">
                  <c:v>274.4319999999982</c:v>
                </c:pt>
                <c:pt idx="280">
                  <c:v>264.81200000000001</c:v>
                </c:pt>
                <c:pt idx="281">
                  <c:v>267.98799999999881</c:v>
                </c:pt>
                <c:pt idx="282">
                  <c:v>266.66800000000001</c:v>
                </c:pt>
                <c:pt idx="283">
                  <c:v>397.02</c:v>
                </c:pt>
                <c:pt idx="284">
                  <c:v>281.15199999999999</c:v>
                </c:pt>
                <c:pt idx="285">
                  <c:v>361.30399999999969</c:v>
                </c:pt>
                <c:pt idx="286">
                  <c:v>259.13200000000001</c:v>
                </c:pt>
                <c:pt idx="287">
                  <c:v>279.88799999999969</c:v>
                </c:pt>
                <c:pt idx="288">
                  <c:v>285.892</c:v>
                </c:pt>
                <c:pt idx="289">
                  <c:v>278.78799999999899</c:v>
                </c:pt>
                <c:pt idx="290">
                  <c:v>279.04000000000002</c:v>
                </c:pt>
                <c:pt idx="291">
                  <c:v>307.512</c:v>
                </c:pt>
                <c:pt idx="292">
                  <c:v>215.864</c:v>
                </c:pt>
                <c:pt idx="293">
                  <c:v>231.14399999999998</c:v>
                </c:pt>
                <c:pt idx="294">
                  <c:v>234.184</c:v>
                </c:pt>
                <c:pt idx="295">
                  <c:v>339.20400000000001</c:v>
                </c:pt>
                <c:pt idx="296">
                  <c:v>279.83599999999899</c:v>
                </c:pt>
                <c:pt idx="297">
                  <c:v>326.37200000000001</c:v>
                </c:pt>
                <c:pt idx="298">
                  <c:v>261.7</c:v>
                </c:pt>
                <c:pt idx="299">
                  <c:v>324.41199999999839</c:v>
                </c:pt>
                <c:pt idx="300">
                  <c:v>326.03599999999881</c:v>
                </c:pt>
                <c:pt idx="301">
                  <c:v>267.392</c:v>
                </c:pt>
                <c:pt idx="302">
                  <c:v>380.94</c:v>
                </c:pt>
                <c:pt idx="303">
                  <c:v>269.94400000000002</c:v>
                </c:pt>
                <c:pt idx="304">
                  <c:v>351.05200000000002</c:v>
                </c:pt>
                <c:pt idx="305">
                  <c:v>281.47999999999894</c:v>
                </c:pt>
                <c:pt idx="306">
                  <c:v>266.78399999999863</c:v>
                </c:pt>
                <c:pt idx="307">
                  <c:v>280.60399999999993</c:v>
                </c:pt>
                <c:pt idx="308">
                  <c:v>276.09199999999856</c:v>
                </c:pt>
                <c:pt idx="309">
                  <c:v>313.23599999999863</c:v>
                </c:pt>
                <c:pt idx="310">
                  <c:v>269.10000000000002</c:v>
                </c:pt>
                <c:pt idx="311">
                  <c:v>323.68</c:v>
                </c:pt>
                <c:pt idx="312">
                  <c:v>264.02799999999894</c:v>
                </c:pt>
                <c:pt idx="313">
                  <c:v>323.15199999999999</c:v>
                </c:pt>
                <c:pt idx="314">
                  <c:v>227.68800000000007</c:v>
                </c:pt>
                <c:pt idx="315">
                  <c:v>382.18799999999999</c:v>
                </c:pt>
                <c:pt idx="316">
                  <c:v>305.64800000000002</c:v>
                </c:pt>
                <c:pt idx="317">
                  <c:v>307.2</c:v>
                </c:pt>
                <c:pt idx="318">
                  <c:v>263.17200000000008</c:v>
                </c:pt>
                <c:pt idx="319">
                  <c:v>336.97999999999894</c:v>
                </c:pt>
                <c:pt idx="320">
                  <c:v>284.08799999999923</c:v>
                </c:pt>
                <c:pt idx="321">
                  <c:v>244.184</c:v>
                </c:pt>
                <c:pt idx="322">
                  <c:v>301.7</c:v>
                </c:pt>
                <c:pt idx="323">
                  <c:v>251.864</c:v>
                </c:pt>
                <c:pt idx="324">
                  <c:v>290.27599999999899</c:v>
                </c:pt>
                <c:pt idx="325">
                  <c:v>304.452</c:v>
                </c:pt>
                <c:pt idx="326">
                  <c:v>313.31599999999969</c:v>
                </c:pt>
                <c:pt idx="327">
                  <c:v>287.54399999999993</c:v>
                </c:pt>
                <c:pt idx="328">
                  <c:v>266.30799999999999</c:v>
                </c:pt>
                <c:pt idx="329">
                  <c:v>299.21599999999899</c:v>
                </c:pt>
                <c:pt idx="330">
                  <c:v>379.79199999999838</c:v>
                </c:pt>
                <c:pt idx="331">
                  <c:v>289.14400000000137</c:v>
                </c:pt>
                <c:pt idx="332">
                  <c:v>318.54000000000002</c:v>
                </c:pt>
                <c:pt idx="333">
                  <c:v>330.18799999999999</c:v>
                </c:pt>
                <c:pt idx="334">
                  <c:v>247.84800000000001</c:v>
                </c:pt>
                <c:pt idx="335">
                  <c:v>257.70800000000003</c:v>
                </c:pt>
                <c:pt idx="336">
                  <c:v>311.97599999999881</c:v>
                </c:pt>
                <c:pt idx="337">
                  <c:v>276.08</c:v>
                </c:pt>
                <c:pt idx="338">
                  <c:v>301.65199999999999</c:v>
                </c:pt>
                <c:pt idx="339">
                  <c:v>264.024</c:v>
                </c:pt>
                <c:pt idx="340">
                  <c:v>341.78799999999899</c:v>
                </c:pt>
                <c:pt idx="341">
                  <c:v>289.55599999999993</c:v>
                </c:pt>
                <c:pt idx="342">
                  <c:v>284.38799999999969</c:v>
                </c:pt>
                <c:pt idx="343">
                  <c:v>390.12</c:v>
                </c:pt>
                <c:pt idx="344">
                  <c:v>232.95200000000054</c:v>
                </c:pt>
                <c:pt idx="345">
                  <c:v>270.00400000000002</c:v>
                </c:pt>
                <c:pt idx="346">
                  <c:v>285.27199999999863</c:v>
                </c:pt>
                <c:pt idx="347">
                  <c:v>268.38400000000001</c:v>
                </c:pt>
                <c:pt idx="348">
                  <c:v>277.45599999999899</c:v>
                </c:pt>
                <c:pt idx="349">
                  <c:v>404.29599999999863</c:v>
                </c:pt>
                <c:pt idx="350">
                  <c:v>291.86</c:v>
                </c:pt>
                <c:pt idx="351">
                  <c:v>278.29599999999863</c:v>
                </c:pt>
                <c:pt idx="352">
                  <c:v>333.97199999999845</c:v>
                </c:pt>
                <c:pt idx="353">
                  <c:v>253.42800000000054</c:v>
                </c:pt>
                <c:pt idx="354">
                  <c:v>296.64800000000002</c:v>
                </c:pt>
                <c:pt idx="355">
                  <c:v>278.36</c:v>
                </c:pt>
                <c:pt idx="356">
                  <c:v>276.69600000000003</c:v>
                </c:pt>
                <c:pt idx="357">
                  <c:v>270.65199999999999</c:v>
                </c:pt>
                <c:pt idx="358">
                  <c:v>252.136</c:v>
                </c:pt>
                <c:pt idx="359">
                  <c:v>282.23200000000003</c:v>
                </c:pt>
                <c:pt idx="360">
                  <c:v>264.01599999999894</c:v>
                </c:pt>
                <c:pt idx="361">
                  <c:v>238.18</c:v>
                </c:pt>
                <c:pt idx="362">
                  <c:v>253.38800000000066</c:v>
                </c:pt>
                <c:pt idx="363">
                  <c:v>308.73599999999863</c:v>
                </c:pt>
                <c:pt idx="364">
                  <c:v>387.572</c:v>
                </c:pt>
                <c:pt idx="365">
                  <c:v>241.54</c:v>
                </c:pt>
                <c:pt idx="366">
                  <c:v>250.9</c:v>
                </c:pt>
                <c:pt idx="367">
                  <c:v>266.24400000000031</c:v>
                </c:pt>
                <c:pt idx="368">
                  <c:v>245.30800000000053</c:v>
                </c:pt>
                <c:pt idx="369">
                  <c:v>343.77599999999899</c:v>
                </c:pt>
                <c:pt idx="370">
                  <c:v>217.25200000000001</c:v>
                </c:pt>
                <c:pt idx="371">
                  <c:v>341.024</c:v>
                </c:pt>
                <c:pt idx="372">
                  <c:v>277.04399999999993</c:v>
                </c:pt>
                <c:pt idx="373">
                  <c:v>319.95599999999899</c:v>
                </c:pt>
                <c:pt idx="374">
                  <c:v>345.4919999999982</c:v>
                </c:pt>
              </c:numCache>
            </c:numRef>
          </c:val>
          <c:smooth val="0"/>
        </c:ser>
        <c:ser>
          <c:idx val="1"/>
          <c:order val="1"/>
          <c:tx>
            <c:v>System with definite time of change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rgbClr val="0070C0"/>
                </a:solidFill>
                <a:prstDash val="dash"/>
              </a:ln>
            </c:spPr>
            <c:trendlineType val="movingAvg"/>
            <c:period val="20"/>
            <c:dispRSqr val="0"/>
            <c:dispEq val="0"/>
          </c:trendline>
          <c:val>
            <c:numRef>
              <c:f>Sheet4!$G$1:$G$375</c:f>
              <c:numCache>
                <c:formatCode>General</c:formatCode>
                <c:ptCount val="375"/>
                <c:pt idx="0">
                  <c:v>152.268</c:v>
                </c:pt>
                <c:pt idx="1">
                  <c:v>256.57599999999923</c:v>
                </c:pt>
                <c:pt idx="2">
                  <c:v>159.464</c:v>
                </c:pt>
                <c:pt idx="3">
                  <c:v>228.69200000000001</c:v>
                </c:pt>
                <c:pt idx="4">
                  <c:v>246.52800000000047</c:v>
                </c:pt>
                <c:pt idx="5">
                  <c:v>252.49600000000001</c:v>
                </c:pt>
                <c:pt idx="6">
                  <c:v>284.9319999999982</c:v>
                </c:pt>
                <c:pt idx="7">
                  <c:v>245.46</c:v>
                </c:pt>
                <c:pt idx="8">
                  <c:v>198.672</c:v>
                </c:pt>
                <c:pt idx="9">
                  <c:v>218.036</c:v>
                </c:pt>
                <c:pt idx="10">
                  <c:v>174.48800000000054</c:v>
                </c:pt>
                <c:pt idx="11">
                  <c:v>222.86800000000054</c:v>
                </c:pt>
                <c:pt idx="12">
                  <c:v>176.21199999999999</c:v>
                </c:pt>
                <c:pt idx="13">
                  <c:v>167.512</c:v>
                </c:pt>
                <c:pt idx="14">
                  <c:v>252.09200000000001</c:v>
                </c:pt>
                <c:pt idx="15">
                  <c:v>169.78399999999999</c:v>
                </c:pt>
                <c:pt idx="16">
                  <c:v>169.684</c:v>
                </c:pt>
                <c:pt idx="17">
                  <c:v>193.87200000000001</c:v>
                </c:pt>
                <c:pt idx="18">
                  <c:v>197.48400000000001</c:v>
                </c:pt>
                <c:pt idx="19">
                  <c:v>197.62</c:v>
                </c:pt>
                <c:pt idx="20">
                  <c:v>202</c:v>
                </c:pt>
                <c:pt idx="21">
                  <c:v>187.98000000000027</c:v>
                </c:pt>
                <c:pt idx="22">
                  <c:v>199.45600000000007</c:v>
                </c:pt>
                <c:pt idx="23">
                  <c:v>189.63200000000001</c:v>
                </c:pt>
                <c:pt idx="24">
                  <c:v>170.33200000000053</c:v>
                </c:pt>
                <c:pt idx="25">
                  <c:v>193.43600000000001</c:v>
                </c:pt>
                <c:pt idx="26">
                  <c:v>192.21199999999999</c:v>
                </c:pt>
                <c:pt idx="27">
                  <c:v>183.28</c:v>
                </c:pt>
                <c:pt idx="28">
                  <c:v>173.136</c:v>
                </c:pt>
                <c:pt idx="29">
                  <c:v>186.40800000000004</c:v>
                </c:pt>
                <c:pt idx="30">
                  <c:v>183.71199999999999</c:v>
                </c:pt>
                <c:pt idx="31">
                  <c:v>208.36</c:v>
                </c:pt>
                <c:pt idx="32">
                  <c:v>256.51599999999894</c:v>
                </c:pt>
                <c:pt idx="33">
                  <c:v>302.94799999999969</c:v>
                </c:pt>
                <c:pt idx="34">
                  <c:v>192.196</c:v>
                </c:pt>
                <c:pt idx="35">
                  <c:v>216.732</c:v>
                </c:pt>
                <c:pt idx="36">
                  <c:v>213.95200000000054</c:v>
                </c:pt>
                <c:pt idx="37">
                  <c:v>203.82400000000001</c:v>
                </c:pt>
                <c:pt idx="38">
                  <c:v>199.648</c:v>
                </c:pt>
                <c:pt idx="39">
                  <c:v>230.512</c:v>
                </c:pt>
                <c:pt idx="40">
                  <c:v>198.82000000000053</c:v>
                </c:pt>
                <c:pt idx="41">
                  <c:v>238.94399999999999</c:v>
                </c:pt>
                <c:pt idx="42">
                  <c:v>256.88799999999969</c:v>
                </c:pt>
                <c:pt idx="43">
                  <c:v>204.30800000000053</c:v>
                </c:pt>
                <c:pt idx="44">
                  <c:v>192.95200000000054</c:v>
                </c:pt>
                <c:pt idx="45">
                  <c:v>203.73999999999998</c:v>
                </c:pt>
                <c:pt idx="46">
                  <c:v>288.88799999999969</c:v>
                </c:pt>
                <c:pt idx="47">
                  <c:v>221.49600000000001</c:v>
                </c:pt>
                <c:pt idx="48">
                  <c:v>215.34</c:v>
                </c:pt>
                <c:pt idx="49">
                  <c:v>248.024</c:v>
                </c:pt>
                <c:pt idx="50">
                  <c:v>310.5</c:v>
                </c:pt>
                <c:pt idx="51">
                  <c:v>208.87200000000001</c:v>
                </c:pt>
                <c:pt idx="52">
                  <c:v>236.33600000000001</c:v>
                </c:pt>
                <c:pt idx="53">
                  <c:v>265.92399999999839</c:v>
                </c:pt>
                <c:pt idx="54">
                  <c:v>221.55200000000053</c:v>
                </c:pt>
                <c:pt idx="55">
                  <c:v>208.012</c:v>
                </c:pt>
                <c:pt idx="56">
                  <c:v>272.89999999999969</c:v>
                </c:pt>
                <c:pt idx="57">
                  <c:v>220.43200000000004</c:v>
                </c:pt>
                <c:pt idx="58">
                  <c:v>273.97599999999881</c:v>
                </c:pt>
                <c:pt idx="59">
                  <c:v>236.92400000000001</c:v>
                </c:pt>
                <c:pt idx="60">
                  <c:v>242.91200000000001</c:v>
                </c:pt>
                <c:pt idx="61">
                  <c:v>393.452</c:v>
                </c:pt>
                <c:pt idx="62">
                  <c:v>216.37200000000001</c:v>
                </c:pt>
                <c:pt idx="63">
                  <c:v>206.48400000000001</c:v>
                </c:pt>
                <c:pt idx="64">
                  <c:v>205.30800000000053</c:v>
                </c:pt>
                <c:pt idx="65">
                  <c:v>235.08</c:v>
                </c:pt>
                <c:pt idx="66">
                  <c:v>251.24399999999972</c:v>
                </c:pt>
                <c:pt idx="67">
                  <c:v>248.072</c:v>
                </c:pt>
                <c:pt idx="68">
                  <c:v>238.71199999999999</c:v>
                </c:pt>
                <c:pt idx="69">
                  <c:v>223.92800000000054</c:v>
                </c:pt>
                <c:pt idx="70">
                  <c:v>218.012</c:v>
                </c:pt>
                <c:pt idx="71">
                  <c:v>245.46</c:v>
                </c:pt>
                <c:pt idx="72">
                  <c:v>240.964</c:v>
                </c:pt>
                <c:pt idx="73">
                  <c:v>238.43600000000001</c:v>
                </c:pt>
                <c:pt idx="74">
                  <c:v>225.48800000000054</c:v>
                </c:pt>
                <c:pt idx="75">
                  <c:v>248.732</c:v>
                </c:pt>
                <c:pt idx="76">
                  <c:v>256.048</c:v>
                </c:pt>
                <c:pt idx="77">
                  <c:v>306.28799999999899</c:v>
                </c:pt>
                <c:pt idx="78">
                  <c:v>251.42800000000054</c:v>
                </c:pt>
                <c:pt idx="79">
                  <c:v>254.62800000000001</c:v>
                </c:pt>
                <c:pt idx="80">
                  <c:v>300.04399999999993</c:v>
                </c:pt>
                <c:pt idx="81">
                  <c:v>297.69600000000003</c:v>
                </c:pt>
                <c:pt idx="82">
                  <c:v>334.87599999999969</c:v>
                </c:pt>
                <c:pt idx="83">
                  <c:v>256.17200000000008</c:v>
                </c:pt>
                <c:pt idx="84">
                  <c:v>252.99600000000001</c:v>
                </c:pt>
                <c:pt idx="85">
                  <c:v>248.42400000000001</c:v>
                </c:pt>
                <c:pt idx="86">
                  <c:v>252.35600000000053</c:v>
                </c:pt>
                <c:pt idx="87">
                  <c:v>272.072</c:v>
                </c:pt>
                <c:pt idx="88">
                  <c:v>249.22800000000001</c:v>
                </c:pt>
                <c:pt idx="89">
                  <c:v>259.904</c:v>
                </c:pt>
                <c:pt idx="90">
                  <c:v>341.54399999999993</c:v>
                </c:pt>
                <c:pt idx="91">
                  <c:v>328.12799999999999</c:v>
                </c:pt>
                <c:pt idx="92">
                  <c:v>477.34000000000032</c:v>
                </c:pt>
                <c:pt idx="93">
                  <c:v>271.83199999999869</c:v>
                </c:pt>
                <c:pt idx="94">
                  <c:v>262.85599999999999</c:v>
                </c:pt>
                <c:pt idx="95">
                  <c:v>245.87200000000001</c:v>
                </c:pt>
                <c:pt idx="96">
                  <c:v>247.524</c:v>
                </c:pt>
                <c:pt idx="97">
                  <c:v>288.57599999999923</c:v>
                </c:pt>
                <c:pt idx="98">
                  <c:v>288.952</c:v>
                </c:pt>
                <c:pt idx="99">
                  <c:v>283.41999999999899</c:v>
                </c:pt>
                <c:pt idx="100">
                  <c:v>329.33599999999899</c:v>
                </c:pt>
                <c:pt idx="101">
                  <c:v>275.22399999999863</c:v>
                </c:pt>
                <c:pt idx="102">
                  <c:v>276.15199999999999</c:v>
                </c:pt>
                <c:pt idx="103">
                  <c:v>270.9959999999985</c:v>
                </c:pt>
                <c:pt idx="104">
                  <c:v>298.37599999999969</c:v>
                </c:pt>
                <c:pt idx="105">
                  <c:v>260.524</c:v>
                </c:pt>
                <c:pt idx="106">
                  <c:v>285.74400000000031</c:v>
                </c:pt>
                <c:pt idx="107">
                  <c:v>288.32</c:v>
                </c:pt>
                <c:pt idx="108">
                  <c:v>276.22000000000003</c:v>
                </c:pt>
                <c:pt idx="109">
                  <c:v>313.18799999999999</c:v>
                </c:pt>
                <c:pt idx="110">
                  <c:v>322.60399999999993</c:v>
                </c:pt>
                <c:pt idx="111">
                  <c:v>307.04000000000002</c:v>
                </c:pt>
                <c:pt idx="112">
                  <c:v>286.14800000000002</c:v>
                </c:pt>
                <c:pt idx="113">
                  <c:v>327.42399999999839</c:v>
                </c:pt>
                <c:pt idx="114">
                  <c:v>264.892</c:v>
                </c:pt>
                <c:pt idx="115">
                  <c:v>317.19600000000003</c:v>
                </c:pt>
                <c:pt idx="116">
                  <c:v>301.44</c:v>
                </c:pt>
                <c:pt idx="117">
                  <c:v>337.03599999999881</c:v>
                </c:pt>
                <c:pt idx="118">
                  <c:v>296.47199999999845</c:v>
                </c:pt>
                <c:pt idx="119">
                  <c:v>273.40799999999899</c:v>
                </c:pt>
                <c:pt idx="120">
                  <c:v>342.18400000000008</c:v>
                </c:pt>
                <c:pt idx="121">
                  <c:v>516.84399999999948</c:v>
                </c:pt>
                <c:pt idx="122">
                  <c:v>283.02</c:v>
                </c:pt>
                <c:pt idx="123">
                  <c:v>331.85599999999999</c:v>
                </c:pt>
                <c:pt idx="124">
                  <c:v>394.78399999999863</c:v>
                </c:pt>
                <c:pt idx="125">
                  <c:v>311.83999999999969</c:v>
                </c:pt>
                <c:pt idx="126">
                  <c:v>309.35199999999969</c:v>
                </c:pt>
                <c:pt idx="127">
                  <c:v>457.37599999999969</c:v>
                </c:pt>
                <c:pt idx="128">
                  <c:v>309.16800000000001</c:v>
                </c:pt>
                <c:pt idx="129">
                  <c:v>318.02799999999894</c:v>
                </c:pt>
                <c:pt idx="130">
                  <c:v>296.41999999999899</c:v>
                </c:pt>
                <c:pt idx="131">
                  <c:v>427.32799999999969</c:v>
                </c:pt>
                <c:pt idx="132">
                  <c:v>340.56400000000002</c:v>
                </c:pt>
                <c:pt idx="133">
                  <c:v>444.64400000000137</c:v>
                </c:pt>
                <c:pt idx="134">
                  <c:v>324.00400000000002</c:v>
                </c:pt>
                <c:pt idx="135">
                  <c:v>493.81599999999969</c:v>
                </c:pt>
                <c:pt idx="136">
                  <c:v>333.16</c:v>
                </c:pt>
                <c:pt idx="137">
                  <c:v>298.892</c:v>
                </c:pt>
                <c:pt idx="138">
                  <c:v>299.85199999999969</c:v>
                </c:pt>
                <c:pt idx="139">
                  <c:v>381.90799999999899</c:v>
                </c:pt>
                <c:pt idx="140">
                  <c:v>306.82799999999969</c:v>
                </c:pt>
                <c:pt idx="141">
                  <c:v>361.68400000000008</c:v>
                </c:pt>
                <c:pt idx="142">
                  <c:v>304.68799999999999</c:v>
                </c:pt>
                <c:pt idx="143">
                  <c:v>338.61599999999999</c:v>
                </c:pt>
                <c:pt idx="144">
                  <c:v>311.47599999999881</c:v>
                </c:pt>
                <c:pt idx="145">
                  <c:v>329.3</c:v>
                </c:pt>
                <c:pt idx="146">
                  <c:v>304.41999999999899</c:v>
                </c:pt>
                <c:pt idx="147">
                  <c:v>349.404</c:v>
                </c:pt>
                <c:pt idx="148">
                  <c:v>322.61200000000002</c:v>
                </c:pt>
                <c:pt idx="149">
                  <c:v>379.06</c:v>
                </c:pt>
                <c:pt idx="150">
                  <c:v>450.76799999999969</c:v>
                </c:pt>
                <c:pt idx="151">
                  <c:v>363.32400000000001</c:v>
                </c:pt>
                <c:pt idx="152">
                  <c:v>347.64000000000038</c:v>
                </c:pt>
                <c:pt idx="153">
                  <c:v>492.13200000000001</c:v>
                </c:pt>
                <c:pt idx="154">
                  <c:v>330.524</c:v>
                </c:pt>
                <c:pt idx="155">
                  <c:v>332.32</c:v>
                </c:pt>
                <c:pt idx="156">
                  <c:v>328.14400000000137</c:v>
                </c:pt>
                <c:pt idx="157">
                  <c:v>384.26400000000001</c:v>
                </c:pt>
                <c:pt idx="158">
                  <c:v>386.22399999999863</c:v>
                </c:pt>
                <c:pt idx="159">
                  <c:v>341.84399999999999</c:v>
                </c:pt>
                <c:pt idx="160">
                  <c:v>475.548</c:v>
                </c:pt>
                <c:pt idx="161">
                  <c:v>374.85199999999969</c:v>
                </c:pt>
                <c:pt idx="162">
                  <c:v>314.35599999999999</c:v>
                </c:pt>
                <c:pt idx="163">
                  <c:v>351.21199999999862</c:v>
                </c:pt>
                <c:pt idx="164">
                  <c:v>382.34800000000001</c:v>
                </c:pt>
                <c:pt idx="165">
                  <c:v>341.30399999999969</c:v>
                </c:pt>
                <c:pt idx="166">
                  <c:v>373.012</c:v>
                </c:pt>
                <c:pt idx="167">
                  <c:v>336.25200000000001</c:v>
                </c:pt>
                <c:pt idx="168">
                  <c:v>416.97599999999881</c:v>
                </c:pt>
                <c:pt idx="169">
                  <c:v>354.12799999999999</c:v>
                </c:pt>
                <c:pt idx="170">
                  <c:v>320.72399999999863</c:v>
                </c:pt>
                <c:pt idx="171">
                  <c:v>342.85199999999969</c:v>
                </c:pt>
                <c:pt idx="172">
                  <c:v>346.4919999999982</c:v>
                </c:pt>
                <c:pt idx="173">
                  <c:v>312.17200000000008</c:v>
                </c:pt>
                <c:pt idx="174">
                  <c:v>380.15199999999999</c:v>
                </c:pt>
                <c:pt idx="175">
                  <c:v>338.85199999999969</c:v>
                </c:pt>
                <c:pt idx="176">
                  <c:v>487.48399999999845</c:v>
                </c:pt>
                <c:pt idx="177">
                  <c:v>491.27599999999899</c:v>
                </c:pt>
                <c:pt idx="178">
                  <c:v>617.35999999999797</c:v>
                </c:pt>
                <c:pt idx="179">
                  <c:v>344.82400000000001</c:v>
                </c:pt>
                <c:pt idx="180">
                  <c:v>340.97199999999845</c:v>
                </c:pt>
                <c:pt idx="181">
                  <c:v>420.75599999999969</c:v>
                </c:pt>
                <c:pt idx="182">
                  <c:v>322.39599999999899</c:v>
                </c:pt>
                <c:pt idx="183">
                  <c:v>521.83199999999749</c:v>
                </c:pt>
                <c:pt idx="184">
                  <c:v>343.5319999999985</c:v>
                </c:pt>
                <c:pt idx="185">
                  <c:v>400.27599999999899</c:v>
                </c:pt>
                <c:pt idx="186">
                  <c:v>530.21600000000001</c:v>
                </c:pt>
                <c:pt idx="187">
                  <c:v>359.22399999999863</c:v>
                </c:pt>
                <c:pt idx="188">
                  <c:v>400.50799999999964</c:v>
                </c:pt>
                <c:pt idx="189">
                  <c:v>371.1</c:v>
                </c:pt>
                <c:pt idx="190">
                  <c:v>362.28399999999863</c:v>
                </c:pt>
                <c:pt idx="191">
                  <c:v>354.9</c:v>
                </c:pt>
                <c:pt idx="192">
                  <c:v>379.98399999999845</c:v>
                </c:pt>
                <c:pt idx="193">
                  <c:v>376.59199999999856</c:v>
                </c:pt>
                <c:pt idx="194">
                  <c:v>370.96799999999899</c:v>
                </c:pt>
                <c:pt idx="195">
                  <c:v>571.33199999999749</c:v>
                </c:pt>
                <c:pt idx="196">
                  <c:v>456.51599999999894</c:v>
                </c:pt>
                <c:pt idx="197">
                  <c:v>387.30399999999969</c:v>
                </c:pt>
                <c:pt idx="198">
                  <c:v>378.108</c:v>
                </c:pt>
                <c:pt idx="199">
                  <c:v>469.73200000000003</c:v>
                </c:pt>
                <c:pt idx="200">
                  <c:v>522.976</c:v>
                </c:pt>
                <c:pt idx="201">
                  <c:v>455.42799999999875</c:v>
                </c:pt>
                <c:pt idx="202">
                  <c:v>547.87599999999998</c:v>
                </c:pt>
                <c:pt idx="203">
                  <c:v>497.012</c:v>
                </c:pt>
                <c:pt idx="204">
                  <c:v>368.38</c:v>
                </c:pt>
                <c:pt idx="205">
                  <c:v>483.25599999999969</c:v>
                </c:pt>
                <c:pt idx="206">
                  <c:v>402.70400000000001</c:v>
                </c:pt>
                <c:pt idx="207">
                  <c:v>688.71199999999999</c:v>
                </c:pt>
                <c:pt idx="208">
                  <c:v>414.9919999999982</c:v>
                </c:pt>
                <c:pt idx="209">
                  <c:v>471.65199999999999</c:v>
                </c:pt>
                <c:pt idx="210">
                  <c:v>487.75200000000001</c:v>
                </c:pt>
                <c:pt idx="211">
                  <c:v>513.22799999999938</c:v>
                </c:pt>
                <c:pt idx="212">
                  <c:v>362.08799999999923</c:v>
                </c:pt>
                <c:pt idx="213">
                  <c:v>438.904</c:v>
                </c:pt>
                <c:pt idx="214">
                  <c:v>468.13599999999963</c:v>
                </c:pt>
                <c:pt idx="215">
                  <c:v>465.82799999999969</c:v>
                </c:pt>
                <c:pt idx="216">
                  <c:v>506.41599999999875</c:v>
                </c:pt>
                <c:pt idx="217">
                  <c:v>385.05200000000002</c:v>
                </c:pt>
                <c:pt idx="218">
                  <c:v>380.52799999999894</c:v>
                </c:pt>
                <c:pt idx="219">
                  <c:v>481.548</c:v>
                </c:pt>
                <c:pt idx="220">
                  <c:v>382.41999999999899</c:v>
                </c:pt>
                <c:pt idx="221">
                  <c:v>390.60399999999993</c:v>
                </c:pt>
                <c:pt idx="222">
                  <c:v>404.83199999999869</c:v>
                </c:pt>
                <c:pt idx="223">
                  <c:v>428.73200000000003</c:v>
                </c:pt>
                <c:pt idx="224">
                  <c:v>398.16399999999999</c:v>
                </c:pt>
                <c:pt idx="225">
                  <c:v>597.52</c:v>
                </c:pt>
                <c:pt idx="226">
                  <c:v>491.24</c:v>
                </c:pt>
                <c:pt idx="227">
                  <c:v>400.024</c:v>
                </c:pt>
                <c:pt idx="228">
                  <c:v>498.43599999999839</c:v>
                </c:pt>
                <c:pt idx="229">
                  <c:v>435.5</c:v>
                </c:pt>
                <c:pt idx="230">
                  <c:v>430.19200000000001</c:v>
                </c:pt>
                <c:pt idx="231">
                  <c:v>422.08799999999923</c:v>
                </c:pt>
                <c:pt idx="232">
                  <c:v>414.81599999999969</c:v>
                </c:pt>
                <c:pt idx="233">
                  <c:v>424.77199999999863</c:v>
                </c:pt>
                <c:pt idx="234">
                  <c:v>400.83599999999899</c:v>
                </c:pt>
                <c:pt idx="235">
                  <c:v>447.048</c:v>
                </c:pt>
                <c:pt idx="236">
                  <c:v>432.96</c:v>
                </c:pt>
                <c:pt idx="237">
                  <c:v>450.41999999999899</c:v>
                </c:pt>
                <c:pt idx="238">
                  <c:v>629.65199999999948</c:v>
                </c:pt>
                <c:pt idx="239">
                  <c:v>509.9919999999982</c:v>
                </c:pt>
                <c:pt idx="240">
                  <c:v>550.10799999999949</c:v>
                </c:pt>
                <c:pt idx="241">
                  <c:v>495.2</c:v>
                </c:pt>
                <c:pt idx="242">
                  <c:v>465.36</c:v>
                </c:pt>
                <c:pt idx="243">
                  <c:v>534.29600000000005</c:v>
                </c:pt>
                <c:pt idx="244">
                  <c:v>523.16399999999999</c:v>
                </c:pt>
                <c:pt idx="245">
                  <c:v>425.44</c:v>
                </c:pt>
                <c:pt idx="246">
                  <c:v>402.01599999999894</c:v>
                </c:pt>
                <c:pt idx="247">
                  <c:v>466.81599999999969</c:v>
                </c:pt>
                <c:pt idx="248">
                  <c:v>458.08799999999923</c:v>
                </c:pt>
                <c:pt idx="249">
                  <c:v>455.34000000000032</c:v>
                </c:pt>
                <c:pt idx="250">
                  <c:v>455.13599999999963</c:v>
                </c:pt>
                <c:pt idx="251">
                  <c:v>452.57599999999923</c:v>
                </c:pt>
                <c:pt idx="252">
                  <c:v>432.27599999999899</c:v>
                </c:pt>
                <c:pt idx="253">
                  <c:v>508.084</c:v>
                </c:pt>
                <c:pt idx="254">
                  <c:v>540.33999999999946</c:v>
                </c:pt>
                <c:pt idx="255">
                  <c:v>426.98799999999881</c:v>
                </c:pt>
                <c:pt idx="256">
                  <c:v>423.86</c:v>
                </c:pt>
                <c:pt idx="257">
                  <c:v>424.21999999999969</c:v>
                </c:pt>
                <c:pt idx="258">
                  <c:v>447.73599999999863</c:v>
                </c:pt>
                <c:pt idx="259">
                  <c:v>455.21999999999969</c:v>
                </c:pt>
                <c:pt idx="260">
                  <c:v>423.18400000000008</c:v>
                </c:pt>
                <c:pt idx="261">
                  <c:v>428.4</c:v>
                </c:pt>
                <c:pt idx="262">
                  <c:v>482.892</c:v>
                </c:pt>
                <c:pt idx="263">
                  <c:v>524.65599999999949</c:v>
                </c:pt>
                <c:pt idx="264">
                  <c:v>456.16</c:v>
                </c:pt>
                <c:pt idx="265">
                  <c:v>442.952</c:v>
                </c:pt>
                <c:pt idx="266">
                  <c:v>443.16399999999999</c:v>
                </c:pt>
                <c:pt idx="267">
                  <c:v>426.35599999999999</c:v>
                </c:pt>
                <c:pt idx="268">
                  <c:v>431.78399999999863</c:v>
                </c:pt>
                <c:pt idx="269">
                  <c:v>464.012</c:v>
                </c:pt>
                <c:pt idx="270">
                  <c:v>494.06</c:v>
                </c:pt>
                <c:pt idx="271">
                  <c:v>498.75200000000001</c:v>
                </c:pt>
                <c:pt idx="272">
                  <c:v>479.78</c:v>
                </c:pt>
                <c:pt idx="273">
                  <c:v>579.41599999999949</c:v>
                </c:pt>
                <c:pt idx="274">
                  <c:v>715.62800000000004</c:v>
                </c:pt>
                <c:pt idx="275">
                  <c:v>468.82400000000001</c:v>
                </c:pt>
                <c:pt idx="276">
                  <c:v>454.18</c:v>
                </c:pt>
                <c:pt idx="277">
                  <c:v>458.25200000000001</c:v>
                </c:pt>
                <c:pt idx="278">
                  <c:v>485.32799999999969</c:v>
                </c:pt>
                <c:pt idx="279">
                  <c:v>549.18400000000054</c:v>
                </c:pt>
                <c:pt idx="280">
                  <c:v>573.18799999999999</c:v>
                </c:pt>
                <c:pt idx="281">
                  <c:v>512.21199999999999</c:v>
                </c:pt>
                <c:pt idx="282">
                  <c:v>574.70000000000005</c:v>
                </c:pt>
                <c:pt idx="283">
                  <c:v>473.18</c:v>
                </c:pt>
                <c:pt idx="284">
                  <c:v>543.80399999999997</c:v>
                </c:pt>
                <c:pt idx="285">
                  <c:v>689.35599999999749</c:v>
                </c:pt>
                <c:pt idx="286">
                  <c:v>485.36399999999969</c:v>
                </c:pt>
                <c:pt idx="287">
                  <c:v>431.42799999999875</c:v>
                </c:pt>
                <c:pt idx="288">
                  <c:v>508.12799999999999</c:v>
                </c:pt>
                <c:pt idx="289">
                  <c:v>490.20800000000003</c:v>
                </c:pt>
                <c:pt idx="290">
                  <c:v>500.30399999999969</c:v>
                </c:pt>
                <c:pt idx="291">
                  <c:v>516.43599999999947</c:v>
                </c:pt>
                <c:pt idx="292">
                  <c:v>485.19600000000003</c:v>
                </c:pt>
                <c:pt idx="293">
                  <c:v>462.68400000000008</c:v>
                </c:pt>
                <c:pt idx="294">
                  <c:v>524.89199999999948</c:v>
                </c:pt>
                <c:pt idx="295">
                  <c:v>459.60399999999993</c:v>
                </c:pt>
                <c:pt idx="296">
                  <c:v>881.78000000000054</c:v>
                </c:pt>
                <c:pt idx="297">
                  <c:v>502.37599999999969</c:v>
                </c:pt>
                <c:pt idx="298">
                  <c:v>681.88800000000003</c:v>
                </c:pt>
                <c:pt idx="299">
                  <c:v>502.33599999999899</c:v>
                </c:pt>
                <c:pt idx="300">
                  <c:v>670.57600000000002</c:v>
                </c:pt>
                <c:pt idx="301">
                  <c:v>502.63599999999963</c:v>
                </c:pt>
                <c:pt idx="302">
                  <c:v>480.20800000000003</c:v>
                </c:pt>
                <c:pt idx="303">
                  <c:v>471.63200000000001</c:v>
                </c:pt>
                <c:pt idx="304">
                  <c:v>548.12400000000002</c:v>
                </c:pt>
                <c:pt idx="305">
                  <c:v>508.74799999999999</c:v>
                </c:pt>
                <c:pt idx="306">
                  <c:v>531.67200000000003</c:v>
                </c:pt>
                <c:pt idx="307">
                  <c:v>531.16399999999999</c:v>
                </c:pt>
                <c:pt idx="308">
                  <c:v>549.70399999999995</c:v>
                </c:pt>
                <c:pt idx="309">
                  <c:v>519.77200000000005</c:v>
                </c:pt>
                <c:pt idx="310">
                  <c:v>549.60799999999949</c:v>
                </c:pt>
                <c:pt idx="311">
                  <c:v>598.70799999999997</c:v>
                </c:pt>
                <c:pt idx="312">
                  <c:v>512.9519999999975</c:v>
                </c:pt>
                <c:pt idx="313">
                  <c:v>654.16800000000001</c:v>
                </c:pt>
                <c:pt idx="314">
                  <c:v>496.4919999999982</c:v>
                </c:pt>
                <c:pt idx="315">
                  <c:v>480.20800000000003</c:v>
                </c:pt>
                <c:pt idx="316">
                  <c:v>528.16399999999999</c:v>
                </c:pt>
                <c:pt idx="317">
                  <c:v>675.04</c:v>
                </c:pt>
                <c:pt idx="318">
                  <c:v>535.548</c:v>
                </c:pt>
                <c:pt idx="319">
                  <c:v>534.99599999999998</c:v>
                </c:pt>
                <c:pt idx="320">
                  <c:v>511.02799999999894</c:v>
                </c:pt>
                <c:pt idx="321">
                  <c:v>512.94399999999996</c:v>
                </c:pt>
                <c:pt idx="322">
                  <c:v>502.60399999999993</c:v>
                </c:pt>
                <c:pt idx="323">
                  <c:v>666.92399999999998</c:v>
                </c:pt>
                <c:pt idx="324">
                  <c:v>490.35599999999999</c:v>
                </c:pt>
                <c:pt idx="325">
                  <c:v>523.00400000000002</c:v>
                </c:pt>
                <c:pt idx="326">
                  <c:v>543.85999999999797</c:v>
                </c:pt>
                <c:pt idx="327">
                  <c:v>527.93199999999797</c:v>
                </c:pt>
                <c:pt idx="328">
                  <c:v>484.82</c:v>
                </c:pt>
                <c:pt idx="329">
                  <c:v>548.28000000000054</c:v>
                </c:pt>
                <c:pt idx="330">
                  <c:v>492.07599999999923</c:v>
                </c:pt>
                <c:pt idx="331">
                  <c:v>482.16</c:v>
                </c:pt>
                <c:pt idx="332">
                  <c:v>505.464</c:v>
                </c:pt>
                <c:pt idx="333">
                  <c:v>495.108</c:v>
                </c:pt>
                <c:pt idx="334">
                  <c:v>566.08799999999997</c:v>
                </c:pt>
                <c:pt idx="335">
                  <c:v>528.45599999999797</c:v>
                </c:pt>
                <c:pt idx="336">
                  <c:v>571.76400000000001</c:v>
                </c:pt>
                <c:pt idx="337">
                  <c:v>891.62400000000002</c:v>
                </c:pt>
                <c:pt idx="338">
                  <c:v>504.5</c:v>
                </c:pt>
                <c:pt idx="339">
                  <c:v>532.43199999999797</c:v>
                </c:pt>
                <c:pt idx="340">
                  <c:v>539.10400000000004</c:v>
                </c:pt>
                <c:pt idx="341">
                  <c:v>664.88400000000001</c:v>
                </c:pt>
                <c:pt idx="342">
                  <c:v>574.34399999999948</c:v>
                </c:pt>
                <c:pt idx="343">
                  <c:v>536.4</c:v>
                </c:pt>
                <c:pt idx="344">
                  <c:v>516.61599999999999</c:v>
                </c:pt>
                <c:pt idx="345">
                  <c:v>568.62400000000002</c:v>
                </c:pt>
                <c:pt idx="346">
                  <c:v>546.68400000000054</c:v>
                </c:pt>
                <c:pt idx="347">
                  <c:v>566.75599999999997</c:v>
                </c:pt>
                <c:pt idx="348">
                  <c:v>531.64800000000002</c:v>
                </c:pt>
                <c:pt idx="349">
                  <c:v>558.55999999999949</c:v>
                </c:pt>
                <c:pt idx="350">
                  <c:v>656.28000000000054</c:v>
                </c:pt>
                <c:pt idx="351">
                  <c:v>561.08799999999997</c:v>
                </c:pt>
                <c:pt idx="352">
                  <c:v>643.33599999999797</c:v>
                </c:pt>
                <c:pt idx="353">
                  <c:v>558.62800000000004</c:v>
                </c:pt>
                <c:pt idx="354">
                  <c:v>571.72400000000005</c:v>
                </c:pt>
                <c:pt idx="355">
                  <c:v>585.53599999999949</c:v>
                </c:pt>
                <c:pt idx="356">
                  <c:v>581.81599999999946</c:v>
                </c:pt>
                <c:pt idx="357">
                  <c:v>559.93999999999949</c:v>
                </c:pt>
                <c:pt idx="358">
                  <c:v>756.84399999999948</c:v>
                </c:pt>
                <c:pt idx="359">
                  <c:v>570.08000000000004</c:v>
                </c:pt>
                <c:pt idx="360">
                  <c:v>516.03199999999947</c:v>
                </c:pt>
                <c:pt idx="361">
                  <c:v>544.976</c:v>
                </c:pt>
                <c:pt idx="362">
                  <c:v>592.43599999999947</c:v>
                </c:pt>
                <c:pt idx="363">
                  <c:v>571.08000000000004</c:v>
                </c:pt>
                <c:pt idx="364">
                  <c:v>603.43599999999947</c:v>
                </c:pt>
                <c:pt idx="365">
                  <c:v>569.60799999999949</c:v>
                </c:pt>
                <c:pt idx="366">
                  <c:v>560.18799999999999</c:v>
                </c:pt>
                <c:pt idx="367">
                  <c:v>573.85999999999797</c:v>
                </c:pt>
                <c:pt idx="368">
                  <c:v>552.30399999999997</c:v>
                </c:pt>
                <c:pt idx="369">
                  <c:v>693.78800000000274</c:v>
                </c:pt>
                <c:pt idx="370">
                  <c:v>561.93999999999949</c:v>
                </c:pt>
                <c:pt idx="371">
                  <c:v>550.32799999999747</c:v>
                </c:pt>
                <c:pt idx="372">
                  <c:v>610.41999999999996</c:v>
                </c:pt>
                <c:pt idx="373">
                  <c:v>596.33599999999797</c:v>
                </c:pt>
                <c:pt idx="374">
                  <c:v>645.60400000000004</c:v>
                </c:pt>
              </c:numCache>
            </c:numRef>
          </c:val>
          <c:smooth val="0"/>
        </c:ser>
        <c:ser>
          <c:idx val="2"/>
          <c:order val="2"/>
          <c:tx>
            <c:v>System with cyclic changes</c:v>
          </c:tx>
          <c:spPr>
            <a:ln>
              <a:noFill/>
            </a:ln>
          </c:spPr>
          <c:marker>
            <c:symbol val="none"/>
          </c:marker>
          <c:trendline>
            <c:spPr>
              <a:ln w="34925">
                <a:solidFill>
                  <a:sysClr val="windowText" lastClr="000000"/>
                </a:solidFill>
              </a:ln>
            </c:spPr>
            <c:trendlineType val="movingAvg"/>
            <c:period val="20"/>
            <c:dispRSqr val="0"/>
            <c:dispEq val="0"/>
          </c:trendline>
          <c:val>
            <c:numRef>
              <c:f>Sheet4!$H$1:$H$375</c:f>
              <c:numCache>
                <c:formatCode>General</c:formatCode>
                <c:ptCount val="375"/>
                <c:pt idx="0">
                  <c:v>152.28800000000001</c:v>
                </c:pt>
                <c:pt idx="1">
                  <c:v>242.88000000000054</c:v>
                </c:pt>
                <c:pt idx="2">
                  <c:v>158.14399999999998</c:v>
                </c:pt>
                <c:pt idx="3">
                  <c:v>222.46</c:v>
                </c:pt>
                <c:pt idx="4">
                  <c:v>236.416</c:v>
                </c:pt>
                <c:pt idx="5">
                  <c:v>230.94</c:v>
                </c:pt>
                <c:pt idx="6">
                  <c:v>239.14399999999998</c:v>
                </c:pt>
                <c:pt idx="7">
                  <c:v>216.364</c:v>
                </c:pt>
                <c:pt idx="8">
                  <c:v>166.24799999999999</c:v>
                </c:pt>
                <c:pt idx="9">
                  <c:v>195.816</c:v>
                </c:pt>
                <c:pt idx="10">
                  <c:v>177.684</c:v>
                </c:pt>
                <c:pt idx="11">
                  <c:v>224.768</c:v>
                </c:pt>
                <c:pt idx="12">
                  <c:v>185.88800000000066</c:v>
                </c:pt>
                <c:pt idx="13">
                  <c:v>175.548</c:v>
                </c:pt>
                <c:pt idx="14">
                  <c:v>250.672</c:v>
                </c:pt>
                <c:pt idx="15">
                  <c:v>194.292</c:v>
                </c:pt>
                <c:pt idx="16">
                  <c:v>169.5</c:v>
                </c:pt>
                <c:pt idx="17">
                  <c:v>185.42400000000001</c:v>
                </c:pt>
                <c:pt idx="18">
                  <c:v>265.06799999999993</c:v>
                </c:pt>
                <c:pt idx="19">
                  <c:v>176.07599999999999</c:v>
                </c:pt>
                <c:pt idx="20">
                  <c:v>203.61599999999999</c:v>
                </c:pt>
                <c:pt idx="21">
                  <c:v>187.74399999999972</c:v>
                </c:pt>
                <c:pt idx="22">
                  <c:v>190.36800000000054</c:v>
                </c:pt>
                <c:pt idx="23">
                  <c:v>186.98400000000001</c:v>
                </c:pt>
                <c:pt idx="24">
                  <c:v>197.39600000000004</c:v>
                </c:pt>
                <c:pt idx="25">
                  <c:v>195.44399999999999</c:v>
                </c:pt>
                <c:pt idx="26">
                  <c:v>197.80800000000053</c:v>
                </c:pt>
                <c:pt idx="27">
                  <c:v>189.11199999999999</c:v>
                </c:pt>
                <c:pt idx="28">
                  <c:v>181.21599999999998</c:v>
                </c:pt>
                <c:pt idx="29">
                  <c:v>211.12800000000001</c:v>
                </c:pt>
                <c:pt idx="30">
                  <c:v>248.864</c:v>
                </c:pt>
                <c:pt idx="31">
                  <c:v>209.36800000000054</c:v>
                </c:pt>
                <c:pt idx="32">
                  <c:v>201.63200000000001</c:v>
                </c:pt>
                <c:pt idx="33">
                  <c:v>183.916</c:v>
                </c:pt>
                <c:pt idx="34">
                  <c:v>240.12</c:v>
                </c:pt>
                <c:pt idx="35">
                  <c:v>194.02</c:v>
                </c:pt>
                <c:pt idx="36">
                  <c:v>219.8280000000006</c:v>
                </c:pt>
                <c:pt idx="37">
                  <c:v>283.16399999999999</c:v>
                </c:pt>
                <c:pt idx="38">
                  <c:v>274.89599999999899</c:v>
                </c:pt>
                <c:pt idx="39">
                  <c:v>336.56</c:v>
                </c:pt>
                <c:pt idx="40">
                  <c:v>256.86399999999969</c:v>
                </c:pt>
                <c:pt idx="41">
                  <c:v>235.648</c:v>
                </c:pt>
                <c:pt idx="42">
                  <c:v>221.14399999999998</c:v>
                </c:pt>
                <c:pt idx="43">
                  <c:v>234.65600000000001</c:v>
                </c:pt>
                <c:pt idx="44">
                  <c:v>279.58</c:v>
                </c:pt>
                <c:pt idx="45">
                  <c:v>217.904</c:v>
                </c:pt>
                <c:pt idx="46">
                  <c:v>349.64400000000137</c:v>
                </c:pt>
                <c:pt idx="47">
                  <c:v>369.86799999999999</c:v>
                </c:pt>
                <c:pt idx="48">
                  <c:v>214.02</c:v>
                </c:pt>
                <c:pt idx="49">
                  <c:v>203.53200000000001</c:v>
                </c:pt>
                <c:pt idx="50">
                  <c:v>223.29599999999999</c:v>
                </c:pt>
                <c:pt idx="51">
                  <c:v>369.964</c:v>
                </c:pt>
                <c:pt idx="52">
                  <c:v>243.46</c:v>
                </c:pt>
                <c:pt idx="53">
                  <c:v>253.96</c:v>
                </c:pt>
                <c:pt idx="54">
                  <c:v>350.40799999999899</c:v>
                </c:pt>
                <c:pt idx="55">
                  <c:v>220.32000000000053</c:v>
                </c:pt>
                <c:pt idx="56">
                  <c:v>385.41199999999839</c:v>
                </c:pt>
                <c:pt idx="57">
                  <c:v>277.94400000000002</c:v>
                </c:pt>
                <c:pt idx="58">
                  <c:v>283.09199999999856</c:v>
                </c:pt>
                <c:pt idx="59">
                  <c:v>266.964</c:v>
                </c:pt>
                <c:pt idx="60">
                  <c:v>399.30399999999969</c:v>
                </c:pt>
                <c:pt idx="61">
                  <c:v>309.58799999999923</c:v>
                </c:pt>
                <c:pt idx="62">
                  <c:v>225.33600000000001</c:v>
                </c:pt>
                <c:pt idx="63">
                  <c:v>242.98000000000027</c:v>
                </c:pt>
                <c:pt idx="64">
                  <c:v>351.4919999999982</c:v>
                </c:pt>
                <c:pt idx="65">
                  <c:v>376.47599999999881</c:v>
                </c:pt>
                <c:pt idx="66">
                  <c:v>244.22399999999999</c:v>
                </c:pt>
                <c:pt idx="67">
                  <c:v>329.71199999999862</c:v>
                </c:pt>
                <c:pt idx="68">
                  <c:v>265.9319999999982</c:v>
                </c:pt>
                <c:pt idx="69">
                  <c:v>366.35199999999969</c:v>
                </c:pt>
                <c:pt idx="70">
                  <c:v>259.47599999999881</c:v>
                </c:pt>
                <c:pt idx="71">
                  <c:v>331.48799999999881</c:v>
                </c:pt>
                <c:pt idx="72">
                  <c:v>267.28399999999863</c:v>
                </c:pt>
                <c:pt idx="73">
                  <c:v>365.82400000000001</c:v>
                </c:pt>
                <c:pt idx="74">
                  <c:v>423.36399999999969</c:v>
                </c:pt>
                <c:pt idx="75">
                  <c:v>512.74</c:v>
                </c:pt>
                <c:pt idx="76">
                  <c:v>320.524</c:v>
                </c:pt>
                <c:pt idx="77">
                  <c:v>454.29599999999863</c:v>
                </c:pt>
                <c:pt idx="78">
                  <c:v>261.42399999999839</c:v>
                </c:pt>
                <c:pt idx="79">
                  <c:v>375.31200000000001</c:v>
                </c:pt>
                <c:pt idx="80">
                  <c:v>445.31599999999969</c:v>
                </c:pt>
                <c:pt idx="81">
                  <c:v>412.012</c:v>
                </c:pt>
                <c:pt idx="82">
                  <c:v>438.24799999999999</c:v>
                </c:pt>
                <c:pt idx="83">
                  <c:v>371.048</c:v>
                </c:pt>
                <c:pt idx="84">
                  <c:v>417.54</c:v>
                </c:pt>
                <c:pt idx="85">
                  <c:v>450.09599999999881</c:v>
                </c:pt>
                <c:pt idx="86">
                  <c:v>444.32</c:v>
                </c:pt>
                <c:pt idx="87">
                  <c:v>401.6</c:v>
                </c:pt>
                <c:pt idx="88">
                  <c:v>338.60399999999993</c:v>
                </c:pt>
                <c:pt idx="89">
                  <c:v>452.79199999999838</c:v>
                </c:pt>
                <c:pt idx="90">
                  <c:v>383.548</c:v>
                </c:pt>
                <c:pt idx="91">
                  <c:v>471.62400000000002</c:v>
                </c:pt>
                <c:pt idx="92">
                  <c:v>442.06400000000002</c:v>
                </c:pt>
                <c:pt idx="93">
                  <c:v>421.14000000000038</c:v>
                </c:pt>
                <c:pt idx="94">
                  <c:v>443.048</c:v>
                </c:pt>
                <c:pt idx="95">
                  <c:v>399.51599999999894</c:v>
                </c:pt>
                <c:pt idx="96">
                  <c:v>420.28</c:v>
                </c:pt>
                <c:pt idx="97">
                  <c:v>426.072</c:v>
                </c:pt>
                <c:pt idx="98">
                  <c:v>408.16800000000001</c:v>
                </c:pt>
                <c:pt idx="99">
                  <c:v>374.9</c:v>
                </c:pt>
                <c:pt idx="100">
                  <c:v>309.73599999999863</c:v>
                </c:pt>
                <c:pt idx="101">
                  <c:v>429.32</c:v>
                </c:pt>
                <c:pt idx="102">
                  <c:v>380.5</c:v>
                </c:pt>
                <c:pt idx="103">
                  <c:v>380.57599999999923</c:v>
                </c:pt>
                <c:pt idx="104">
                  <c:v>451.78399999999863</c:v>
                </c:pt>
                <c:pt idx="105">
                  <c:v>401.72799999999899</c:v>
                </c:pt>
                <c:pt idx="106">
                  <c:v>361.13200000000001</c:v>
                </c:pt>
                <c:pt idx="107">
                  <c:v>378.9319999999982</c:v>
                </c:pt>
                <c:pt idx="108">
                  <c:v>455.76400000000001</c:v>
                </c:pt>
                <c:pt idx="109">
                  <c:v>447.27599999999899</c:v>
                </c:pt>
                <c:pt idx="110">
                  <c:v>400.59599999999881</c:v>
                </c:pt>
                <c:pt idx="111">
                  <c:v>474.904</c:v>
                </c:pt>
                <c:pt idx="112">
                  <c:v>476.55200000000002</c:v>
                </c:pt>
                <c:pt idx="113">
                  <c:v>440.28799999999899</c:v>
                </c:pt>
                <c:pt idx="114">
                  <c:v>420.10399999999993</c:v>
                </c:pt>
                <c:pt idx="115">
                  <c:v>459.12799999999999</c:v>
                </c:pt>
                <c:pt idx="116">
                  <c:v>410.06799999999993</c:v>
                </c:pt>
                <c:pt idx="117">
                  <c:v>307.26799999999969</c:v>
                </c:pt>
                <c:pt idx="118">
                  <c:v>407.44</c:v>
                </c:pt>
                <c:pt idx="119">
                  <c:v>412.76799999999969</c:v>
                </c:pt>
                <c:pt idx="120">
                  <c:v>437.94799999999969</c:v>
                </c:pt>
                <c:pt idx="121">
                  <c:v>483.65199999999999</c:v>
                </c:pt>
                <c:pt idx="122">
                  <c:v>449.59199999999856</c:v>
                </c:pt>
                <c:pt idx="123">
                  <c:v>466.80799999999999</c:v>
                </c:pt>
                <c:pt idx="124">
                  <c:v>467.16</c:v>
                </c:pt>
                <c:pt idx="125">
                  <c:v>459.68</c:v>
                </c:pt>
                <c:pt idx="126">
                  <c:v>416.56</c:v>
                </c:pt>
                <c:pt idx="127">
                  <c:v>434.22399999999863</c:v>
                </c:pt>
                <c:pt idx="128">
                  <c:v>493.9959999999985</c:v>
                </c:pt>
                <c:pt idx="129">
                  <c:v>431.44</c:v>
                </c:pt>
                <c:pt idx="130">
                  <c:v>446.23599999999863</c:v>
                </c:pt>
                <c:pt idx="131">
                  <c:v>417.15199999999999</c:v>
                </c:pt>
                <c:pt idx="132">
                  <c:v>417.28</c:v>
                </c:pt>
                <c:pt idx="133">
                  <c:v>443.67200000000008</c:v>
                </c:pt>
                <c:pt idx="134">
                  <c:v>407.32799999999969</c:v>
                </c:pt>
                <c:pt idx="135">
                  <c:v>464.072</c:v>
                </c:pt>
                <c:pt idx="136">
                  <c:v>470.13200000000001</c:v>
                </c:pt>
                <c:pt idx="137">
                  <c:v>426.78</c:v>
                </c:pt>
                <c:pt idx="138">
                  <c:v>411.21599999999899</c:v>
                </c:pt>
                <c:pt idx="139">
                  <c:v>447.88400000000001</c:v>
                </c:pt>
                <c:pt idx="140">
                  <c:v>449.58799999999923</c:v>
                </c:pt>
                <c:pt idx="141">
                  <c:v>386.37200000000001</c:v>
                </c:pt>
                <c:pt idx="142">
                  <c:v>362.37200000000001</c:v>
                </c:pt>
                <c:pt idx="143">
                  <c:v>395.392</c:v>
                </c:pt>
                <c:pt idx="144">
                  <c:v>420.464</c:v>
                </c:pt>
                <c:pt idx="145">
                  <c:v>372.35599999999999</c:v>
                </c:pt>
                <c:pt idx="146">
                  <c:v>453.37599999999969</c:v>
                </c:pt>
                <c:pt idx="147">
                  <c:v>389.54</c:v>
                </c:pt>
                <c:pt idx="148">
                  <c:v>405.67599999999999</c:v>
                </c:pt>
                <c:pt idx="149">
                  <c:v>467.54</c:v>
                </c:pt>
                <c:pt idx="150">
                  <c:v>418.29199999999838</c:v>
                </c:pt>
                <c:pt idx="151">
                  <c:v>452.90799999999899</c:v>
                </c:pt>
                <c:pt idx="152">
                  <c:v>470.58799999999923</c:v>
                </c:pt>
                <c:pt idx="153">
                  <c:v>449.952</c:v>
                </c:pt>
                <c:pt idx="154">
                  <c:v>434.79199999999838</c:v>
                </c:pt>
                <c:pt idx="155">
                  <c:v>454.24</c:v>
                </c:pt>
                <c:pt idx="156">
                  <c:v>484.86399999999969</c:v>
                </c:pt>
                <c:pt idx="157">
                  <c:v>420.42799999999875</c:v>
                </c:pt>
                <c:pt idx="158">
                  <c:v>393.03599999999881</c:v>
                </c:pt>
                <c:pt idx="159">
                  <c:v>422.93599999999839</c:v>
                </c:pt>
                <c:pt idx="160">
                  <c:v>452.64400000000137</c:v>
                </c:pt>
                <c:pt idx="161">
                  <c:v>415.53599999999881</c:v>
                </c:pt>
                <c:pt idx="162">
                  <c:v>435.85599999999999</c:v>
                </c:pt>
                <c:pt idx="163">
                  <c:v>425.15199999999999</c:v>
                </c:pt>
                <c:pt idx="164">
                  <c:v>428.012</c:v>
                </c:pt>
                <c:pt idx="165">
                  <c:v>471.26</c:v>
                </c:pt>
                <c:pt idx="166">
                  <c:v>441.452</c:v>
                </c:pt>
                <c:pt idx="167">
                  <c:v>408.67599999999999</c:v>
                </c:pt>
                <c:pt idx="168">
                  <c:v>423.47599999999881</c:v>
                </c:pt>
                <c:pt idx="169">
                  <c:v>391.09599999999881</c:v>
                </c:pt>
                <c:pt idx="170">
                  <c:v>487.85199999999969</c:v>
                </c:pt>
                <c:pt idx="171">
                  <c:v>372.012</c:v>
                </c:pt>
                <c:pt idx="172">
                  <c:v>455.78799999999899</c:v>
                </c:pt>
                <c:pt idx="173">
                  <c:v>430.012</c:v>
                </c:pt>
                <c:pt idx="174">
                  <c:v>385.56400000000002</c:v>
                </c:pt>
                <c:pt idx="175">
                  <c:v>443.81599999999969</c:v>
                </c:pt>
                <c:pt idx="176">
                  <c:v>487.65199999999999</c:v>
                </c:pt>
                <c:pt idx="177">
                  <c:v>420.71599999999899</c:v>
                </c:pt>
                <c:pt idx="178">
                  <c:v>454.06400000000002</c:v>
                </c:pt>
                <c:pt idx="179">
                  <c:v>456.31599999999969</c:v>
                </c:pt>
                <c:pt idx="180">
                  <c:v>447.52</c:v>
                </c:pt>
                <c:pt idx="181">
                  <c:v>404.06799999999993</c:v>
                </c:pt>
                <c:pt idx="182">
                  <c:v>373.24</c:v>
                </c:pt>
                <c:pt idx="183">
                  <c:v>378.47999999999894</c:v>
                </c:pt>
                <c:pt idx="184">
                  <c:v>389.82</c:v>
                </c:pt>
                <c:pt idx="185">
                  <c:v>445.25200000000001</c:v>
                </c:pt>
                <c:pt idx="186">
                  <c:v>407.97599999999881</c:v>
                </c:pt>
                <c:pt idx="187">
                  <c:v>366.07599999999923</c:v>
                </c:pt>
                <c:pt idx="188">
                  <c:v>466.05200000000002</c:v>
                </c:pt>
                <c:pt idx="189">
                  <c:v>483.69200000000001</c:v>
                </c:pt>
                <c:pt idx="190">
                  <c:v>334.28399999999863</c:v>
                </c:pt>
                <c:pt idx="191">
                  <c:v>453.92799999999875</c:v>
                </c:pt>
                <c:pt idx="192">
                  <c:v>462.77199999999863</c:v>
                </c:pt>
                <c:pt idx="193">
                  <c:v>416.68799999999999</c:v>
                </c:pt>
                <c:pt idx="194">
                  <c:v>467.404</c:v>
                </c:pt>
                <c:pt idx="195">
                  <c:v>389.39599999999899</c:v>
                </c:pt>
                <c:pt idx="196">
                  <c:v>447.64800000000002</c:v>
                </c:pt>
                <c:pt idx="197">
                  <c:v>372.01599999999894</c:v>
                </c:pt>
                <c:pt idx="198">
                  <c:v>462.31200000000001</c:v>
                </c:pt>
                <c:pt idx="199">
                  <c:v>425.608</c:v>
                </c:pt>
                <c:pt idx="200">
                  <c:v>455.75599999999969</c:v>
                </c:pt>
                <c:pt idx="201">
                  <c:v>407.92399999999839</c:v>
                </c:pt>
                <c:pt idx="202">
                  <c:v>438.81599999999969</c:v>
                </c:pt>
                <c:pt idx="203">
                  <c:v>404.30799999999999</c:v>
                </c:pt>
                <c:pt idx="204">
                  <c:v>441.96</c:v>
                </c:pt>
                <c:pt idx="205">
                  <c:v>456.42799999999875</c:v>
                </c:pt>
                <c:pt idx="206">
                  <c:v>444.08</c:v>
                </c:pt>
                <c:pt idx="207">
                  <c:v>466.87200000000001</c:v>
                </c:pt>
                <c:pt idx="208">
                  <c:v>429.48799999999881</c:v>
                </c:pt>
                <c:pt idx="209">
                  <c:v>425.24400000000031</c:v>
                </c:pt>
                <c:pt idx="210">
                  <c:v>366.47599999999881</c:v>
                </c:pt>
                <c:pt idx="211">
                  <c:v>466.47999999999894</c:v>
                </c:pt>
                <c:pt idx="212">
                  <c:v>421.29599999999863</c:v>
                </c:pt>
                <c:pt idx="213">
                  <c:v>458.30399999999969</c:v>
                </c:pt>
                <c:pt idx="214">
                  <c:v>351.5319999999985</c:v>
                </c:pt>
                <c:pt idx="215">
                  <c:v>465.09199999999856</c:v>
                </c:pt>
                <c:pt idx="216">
                  <c:v>396.05599999999993</c:v>
                </c:pt>
                <c:pt idx="217">
                  <c:v>444.61599999999999</c:v>
                </c:pt>
                <c:pt idx="218">
                  <c:v>416.75200000000001</c:v>
                </c:pt>
                <c:pt idx="219">
                  <c:v>434.9959999999985</c:v>
                </c:pt>
                <c:pt idx="220">
                  <c:v>499.91599999999875</c:v>
                </c:pt>
                <c:pt idx="221">
                  <c:v>435.74400000000031</c:v>
                </c:pt>
                <c:pt idx="222">
                  <c:v>453.73200000000003</c:v>
                </c:pt>
                <c:pt idx="223">
                  <c:v>438.78399999999863</c:v>
                </c:pt>
                <c:pt idx="224">
                  <c:v>465.36799999999999</c:v>
                </c:pt>
                <c:pt idx="225">
                  <c:v>329.50799999999964</c:v>
                </c:pt>
                <c:pt idx="226">
                  <c:v>442.14800000000002</c:v>
                </c:pt>
                <c:pt idx="227">
                  <c:v>456.43599999999839</c:v>
                </c:pt>
                <c:pt idx="228">
                  <c:v>469.88799999999969</c:v>
                </c:pt>
                <c:pt idx="229">
                  <c:v>428.52799999999894</c:v>
                </c:pt>
                <c:pt idx="230">
                  <c:v>436.68</c:v>
                </c:pt>
                <c:pt idx="231">
                  <c:v>407.14400000000137</c:v>
                </c:pt>
                <c:pt idx="232">
                  <c:v>425.21999999999969</c:v>
                </c:pt>
                <c:pt idx="233">
                  <c:v>438.06400000000002</c:v>
                </c:pt>
                <c:pt idx="234">
                  <c:v>404.572</c:v>
                </c:pt>
                <c:pt idx="235">
                  <c:v>434.84800000000001</c:v>
                </c:pt>
                <c:pt idx="236">
                  <c:v>427.12799999999999</c:v>
                </c:pt>
                <c:pt idx="237">
                  <c:v>372.72799999999899</c:v>
                </c:pt>
                <c:pt idx="238">
                  <c:v>436.63599999999963</c:v>
                </c:pt>
                <c:pt idx="239">
                  <c:v>460.892</c:v>
                </c:pt>
                <c:pt idx="240">
                  <c:v>451.16</c:v>
                </c:pt>
                <c:pt idx="241">
                  <c:v>454.34399999999999</c:v>
                </c:pt>
                <c:pt idx="242">
                  <c:v>435.464</c:v>
                </c:pt>
                <c:pt idx="243">
                  <c:v>466.464</c:v>
                </c:pt>
                <c:pt idx="244">
                  <c:v>417.024</c:v>
                </c:pt>
                <c:pt idx="245">
                  <c:v>398.71999999999969</c:v>
                </c:pt>
                <c:pt idx="246">
                  <c:v>423.96799999999899</c:v>
                </c:pt>
                <c:pt idx="247">
                  <c:v>482.91999999999899</c:v>
                </c:pt>
                <c:pt idx="248">
                  <c:v>484.58</c:v>
                </c:pt>
                <c:pt idx="249">
                  <c:v>433.73200000000003</c:v>
                </c:pt>
                <c:pt idx="250">
                  <c:v>470.18</c:v>
                </c:pt>
                <c:pt idx="251">
                  <c:v>476.02</c:v>
                </c:pt>
                <c:pt idx="252">
                  <c:v>398.78</c:v>
                </c:pt>
                <c:pt idx="253">
                  <c:v>478.28399999999863</c:v>
                </c:pt>
                <c:pt idx="254">
                  <c:v>435.86399999999969</c:v>
                </c:pt>
                <c:pt idx="255">
                  <c:v>412.1</c:v>
                </c:pt>
                <c:pt idx="256">
                  <c:v>474.8</c:v>
                </c:pt>
                <c:pt idx="257">
                  <c:v>391.27599999999899</c:v>
                </c:pt>
                <c:pt idx="258">
                  <c:v>402.94799999999969</c:v>
                </c:pt>
                <c:pt idx="259">
                  <c:v>422.66800000000001</c:v>
                </c:pt>
                <c:pt idx="260">
                  <c:v>463.82799999999969</c:v>
                </c:pt>
                <c:pt idx="261">
                  <c:v>381.48799999999881</c:v>
                </c:pt>
                <c:pt idx="262">
                  <c:v>434.35599999999999</c:v>
                </c:pt>
                <c:pt idx="263">
                  <c:v>381.18799999999999</c:v>
                </c:pt>
                <c:pt idx="264">
                  <c:v>474.33599999999899</c:v>
                </c:pt>
                <c:pt idx="265">
                  <c:v>432.88400000000001</c:v>
                </c:pt>
                <c:pt idx="266">
                  <c:v>439.92799999999875</c:v>
                </c:pt>
                <c:pt idx="267">
                  <c:v>478.28</c:v>
                </c:pt>
                <c:pt idx="268">
                  <c:v>336.91199999999839</c:v>
                </c:pt>
                <c:pt idx="269">
                  <c:v>423.69600000000003</c:v>
                </c:pt>
                <c:pt idx="270">
                  <c:v>444.5319999999985</c:v>
                </c:pt>
                <c:pt idx="271">
                  <c:v>367.1</c:v>
                </c:pt>
                <c:pt idx="272">
                  <c:v>314.024</c:v>
                </c:pt>
                <c:pt idx="273">
                  <c:v>378.33599999999899</c:v>
                </c:pt>
                <c:pt idx="274">
                  <c:v>371.964</c:v>
                </c:pt>
                <c:pt idx="275">
                  <c:v>394.94799999999969</c:v>
                </c:pt>
                <c:pt idx="276">
                  <c:v>440.15600000000001</c:v>
                </c:pt>
                <c:pt idx="277">
                  <c:v>475.4</c:v>
                </c:pt>
                <c:pt idx="278">
                  <c:v>420.06799999999993</c:v>
                </c:pt>
                <c:pt idx="279">
                  <c:v>419.9959999999985</c:v>
                </c:pt>
                <c:pt idx="280">
                  <c:v>412.23599999999863</c:v>
                </c:pt>
                <c:pt idx="281">
                  <c:v>451.16</c:v>
                </c:pt>
                <c:pt idx="282">
                  <c:v>482.31599999999969</c:v>
                </c:pt>
                <c:pt idx="283">
                  <c:v>430.18</c:v>
                </c:pt>
                <c:pt idx="284">
                  <c:v>407.96799999999899</c:v>
                </c:pt>
                <c:pt idx="285">
                  <c:v>392.19600000000003</c:v>
                </c:pt>
                <c:pt idx="286">
                  <c:v>479.71999999999969</c:v>
                </c:pt>
                <c:pt idx="287">
                  <c:v>409.63200000000001</c:v>
                </c:pt>
                <c:pt idx="288">
                  <c:v>414.33599999999899</c:v>
                </c:pt>
                <c:pt idx="289">
                  <c:v>451.77599999999899</c:v>
                </c:pt>
                <c:pt idx="290">
                  <c:v>401.61599999999999</c:v>
                </c:pt>
                <c:pt idx="291">
                  <c:v>407.22799999999899</c:v>
                </c:pt>
                <c:pt idx="292">
                  <c:v>396.02</c:v>
                </c:pt>
                <c:pt idx="293">
                  <c:v>395.524</c:v>
                </c:pt>
                <c:pt idx="294">
                  <c:v>398.16</c:v>
                </c:pt>
                <c:pt idx="295">
                  <c:v>463.82400000000001</c:v>
                </c:pt>
                <c:pt idx="296">
                  <c:v>433.10399999999993</c:v>
                </c:pt>
                <c:pt idx="297">
                  <c:v>412.37599999999969</c:v>
                </c:pt>
                <c:pt idx="298">
                  <c:v>431.392</c:v>
                </c:pt>
                <c:pt idx="299">
                  <c:v>383.82799999999969</c:v>
                </c:pt>
                <c:pt idx="300">
                  <c:v>473.4959999999985</c:v>
                </c:pt>
                <c:pt idx="301">
                  <c:v>448.12799999999999</c:v>
                </c:pt>
                <c:pt idx="302">
                  <c:v>410.9959999999985</c:v>
                </c:pt>
                <c:pt idx="303">
                  <c:v>457.53599999999881</c:v>
                </c:pt>
                <c:pt idx="304">
                  <c:v>402.79199999999838</c:v>
                </c:pt>
                <c:pt idx="305">
                  <c:v>439.06799999999993</c:v>
                </c:pt>
                <c:pt idx="306">
                  <c:v>426.34399999999999</c:v>
                </c:pt>
                <c:pt idx="307">
                  <c:v>405.64400000000137</c:v>
                </c:pt>
                <c:pt idx="308">
                  <c:v>445.03599999999881</c:v>
                </c:pt>
                <c:pt idx="309">
                  <c:v>441.14800000000002</c:v>
                </c:pt>
                <c:pt idx="310">
                  <c:v>482.1</c:v>
                </c:pt>
                <c:pt idx="311">
                  <c:v>451.31200000000001</c:v>
                </c:pt>
                <c:pt idx="312">
                  <c:v>415.59599999999881</c:v>
                </c:pt>
                <c:pt idx="313">
                  <c:v>402.78399999999863</c:v>
                </c:pt>
                <c:pt idx="314">
                  <c:v>412.32400000000001</c:v>
                </c:pt>
                <c:pt idx="315">
                  <c:v>473.8</c:v>
                </c:pt>
                <c:pt idx="316">
                  <c:v>449.72799999999899</c:v>
                </c:pt>
                <c:pt idx="317">
                  <c:v>475.06</c:v>
                </c:pt>
                <c:pt idx="318">
                  <c:v>490.84800000000001</c:v>
                </c:pt>
                <c:pt idx="319">
                  <c:v>425.58</c:v>
                </c:pt>
                <c:pt idx="320">
                  <c:v>407.26400000000001</c:v>
                </c:pt>
                <c:pt idx="321">
                  <c:v>423.76799999999969</c:v>
                </c:pt>
                <c:pt idx="322">
                  <c:v>451.22399999999863</c:v>
                </c:pt>
                <c:pt idx="323">
                  <c:v>346.392</c:v>
                </c:pt>
                <c:pt idx="324">
                  <c:v>288.38400000000001</c:v>
                </c:pt>
                <c:pt idx="325">
                  <c:v>408.84000000000032</c:v>
                </c:pt>
                <c:pt idx="326">
                  <c:v>287.17599999999999</c:v>
                </c:pt>
                <c:pt idx="327">
                  <c:v>362.97199999999845</c:v>
                </c:pt>
                <c:pt idx="328">
                  <c:v>424.52</c:v>
                </c:pt>
                <c:pt idx="329">
                  <c:v>442.1</c:v>
                </c:pt>
                <c:pt idx="330">
                  <c:v>446.35199999999969</c:v>
                </c:pt>
                <c:pt idx="331">
                  <c:v>513.30399999999997</c:v>
                </c:pt>
                <c:pt idx="332">
                  <c:v>432.024</c:v>
                </c:pt>
                <c:pt idx="333">
                  <c:v>416.94799999999969</c:v>
                </c:pt>
                <c:pt idx="334">
                  <c:v>466.88799999999969</c:v>
                </c:pt>
                <c:pt idx="335">
                  <c:v>362.82</c:v>
                </c:pt>
                <c:pt idx="336">
                  <c:v>420.83599999999899</c:v>
                </c:pt>
                <c:pt idx="337">
                  <c:v>461.66</c:v>
                </c:pt>
                <c:pt idx="338">
                  <c:v>445.77599999999899</c:v>
                </c:pt>
                <c:pt idx="339">
                  <c:v>383.82400000000001</c:v>
                </c:pt>
                <c:pt idx="340">
                  <c:v>253.48800000000054</c:v>
                </c:pt>
                <c:pt idx="341">
                  <c:v>509.64800000000002</c:v>
                </c:pt>
                <c:pt idx="342">
                  <c:v>400.19200000000001</c:v>
                </c:pt>
                <c:pt idx="343">
                  <c:v>332.108</c:v>
                </c:pt>
                <c:pt idx="344">
                  <c:v>348.77199999999863</c:v>
                </c:pt>
                <c:pt idx="345">
                  <c:v>397.452</c:v>
                </c:pt>
                <c:pt idx="346">
                  <c:v>456.44400000000002</c:v>
                </c:pt>
                <c:pt idx="347">
                  <c:v>417.82400000000001</c:v>
                </c:pt>
                <c:pt idx="348">
                  <c:v>435.33199999999869</c:v>
                </c:pt>
                <c:pt idx="349">
                  <c:v>413.87200000000001</c:v>
                </c:pt>
                <c:pt idx="350">
                  <c:v>455.5</c:v>
                </c:pt>
                <c:pt idx="351">
                  <c:v>410.01599999999894</c:v>
                </c:pt>
                <c:pt idx="352">
                  <c:v>400.32799999999969</c:v>
                </c:pt>
                <c:pt idx="353">
                  <c:v>475.54</c:v>
                </c:pt>
                <c:pt idx="354">
                  <c:v>399.34800000000001</c:v>
                </c:pt>
                <c:pt idx="355">
                  <c:v>448.92399999999839</c:v>
                </c:pt>
                <c:pt idx="356">
                  <c:v>446.62</c:v>
                </c:pt>
                <c:pt idx="357">
                  <c:v>408.012</c:v>
                </c:pt>
                <c:pt idx="358">
                  <c:v>420.79199999999838</c:v>
                </c:pt>
                <c:pt idx="359">
                  <c:v>418.36399999999969</c:v>
                </c:pt>
                <c:pt idx="360">
                  <c:v>382.14400000000137</c:v>
                </c:pt>
                <c:pt idx="361">
                  <c:v>364.27599999999899</c:v>
                </c:pt>
                <c:pt idx="362">
                  <c:v>410.41999999999899</c:v>
                </c:pt>
                <c:pt idx="363">
                  <c:v>381.892</c:v>
                </c:pt>
                <c:pt idx="364">
                  <c:v>437.30399999999969</c:v>
                </c:pt>
                <c:pt idx="365">
                  <c:v>368.53599999999881</c:v>
                </c:pt>
                <c:pt idx="366">
                  <c:v>414.81599999999969</c:v>
                </c:pt>
                <c:pt idx="367">
                  <c:v>379.19200000000001</c:v>
                </c:pt>
                <c:pt idx="368">
                  <c:v>447.41199999999839</c:v>
                </c:pt>
                <c:pt idx="369">
                  <c:v>387.22799999999899</c:v>
                </c:pt>
                <c:pt idx="370">
                  <c:v>329.82799999999969</c:v>
                </c:pt>
                <c:pt idx="371">
                  <c:v>471.68799999999999</c:v>
                </c:pt>
                <c:pt idx="372">
                  <c:v>423.7</c:v>
                </c:pt>
                <c:pt idx="373">
                  <c:v>473.06799999999993</c:v>
                </c:pt>
                <c:pt idx="374">
                  <c:v>453.48399999999845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17472"/>
        <c:axId val="43915232"/>
      </c:lineChart>
      <c:catAx>
        <c:axId val="4391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time_th</a:t>
                </a:r>
              </a:p>
            </c:rich>
          </c:tx>
          <c:overlay val="0"/>
        </c:title>
        <c:majorTickMark val="out"/>
        <c:minorTickMark val="none"/>
        <c:tickLblPos val="nextTo"/>
        <c:crossAx val="43915232"/>
        <c:crosses val="autoZero"/>
        <c:auto val="1"/>
        <c:lblAlgn val="ctr"/>
        <c:lblOffset val="100"/>
        <c:tickLblSkip val="30"/>
        <c:noMultiLvlLbl val="0"/>
      </c:catAx>
      <c:valAx>
        <c:axId val="43915232"/>
        <c:scaling>
          <c:orientation val="minMax"/>
          <c:max val="6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9174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4861235646979984"/>
          <c:y val="8.2379255255489323E-2"/>
          <c:w val="0.23862847287629824"/>
          <c:h val="0.79447022051763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25508558418237"/>
          <c:y val="5.2419072615923032E-2"/>
          <c:w val="0.61930728538450763"/>
          <c:h val="0.69458697871099095"/>
        </c:manualLayout>
      </c:layout>
      <c:lineChart>
        <c:grouping val="standard"/>
        <c:varyColors val="0"/>
        <c:ser>
          <c:idx val="0"/>
          <c:order val="0"/>
          <c:tx>
            <c:v>With speed lanes</c:v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Sheet6!$E$1:$E$90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Sheet6!$C$1:$C$90</c:f>
              <c:numCache>
                <c:formatCode>General</c:formatCode>
                <c:ptCount val="90"/>
                <c:pt idx="0">
                  <c:v>465.78099999999893</c:v>
                </c:pt>
                <c:pt idx="1">
                  <c:v>461.755</c:v>
                </c:pt>
                <c:pt idx="2">
                  <c:v>448.46249999999969</c:v>
                </c:pt>
                <c:pt idx="3">
                  <c:v>458.93799999999862</c:v>
                </c:pt>
                <c:pt idx="4">
                  <c:v>449.23249999999899</c:v>
                </c:pt>
                <c:pt idx="5">
                  <c:v>435.24299999999999</c:v>
                </c:pt>
                <c:pt idx="6">
                  <c:v>428.73899999999838</c:v>
                </c:pt>
                <c:pt idx="7">
                  <c:v>430.85149999999999</c:v>
                </c:pt>
                <c:pt idx="8">
                  <c:v>436.51400000000001</c:v>
                </c:pt>
                <c:pt idx="9">
                  <c:v>425.37150000000003</c:v>
                </c:pt>
                <c:pt idx="10">
                  <c:v>416.89550000000003</c:v>
                </c:pt>
                <c:pt idx="11">
                  <c:v>411.56950000000001</c:v>
                </c:pt>
                <c:pt idx="12">
                  <c:v>404.68200000000002</c:v>
                </c:pt>
                <c:pt idx="13">
                  <c:v>417.75</c:v>
                </c:pt>
                <c:pt idx="14">
                  <c:v>406.53949999999969</c:v>
                </c:pt>
                <c:pt idx="15">
                  <c:v>413.27</c:v>
                </c:pt>
                <c:pt idx="16">
                  <c:v>412.858</c:v>
                </c:pt>
                <c:pt idx="17">
                  <c:v>404.0675</c:v>
                </c:pt>
                <c:pt idx="18">
                  <c:v>408.86399999999969</c:v>
                </c:pt>
                <c:pt idx="19">
                  <c:v>403.1875</c:v>
                </c:pt>
                <c:pt idx="20">
                  <c:v>405.19450000000001</c:v>
                </c:pt>
                <c:pt idx="21">
                  <c:v>395.80450000000002</c:v>
                </c:pt>
                <c:pt idx="22">
                  <c:v>401.57049999999964</c:v>
                </c:pt>
                <c:pt idx="23">
                  <c:v>409.70149999999899</c:v>
                </c:pt>
                <c:pt idx="24">
                  <c:v>398.8895</c:v>
                </c:pt>
                <c:pt idx="25">
                  <c:v>394.69149999999894</c:v>
                </c:pt>
                <c:pt idx="26">
                  <c:v>405.43649999999838</c:v>
                </c:pt>
                <c:pt idx="27">
                  <c:v>416.85</c:v>
                </c:pt>
                <c:pt idx="28">
                  <c:v>408.78749999999923</c:v>
                </c:pt>
                <c:pt idx="29">
                  <c:v>406.7045</c:v>
                </c:pt>
                <c:pt idx="30">
                  <c:v>428.80099999999999</c:v>
                </c:pt>
                <c:pt idx="31">
                  <c:v>415.92399999999839</c:v>
                </c:pt>
                <c:pt idx="32">
                  <c:v>410.83300000000003</c:v>
                </c:pt>
                <c:pt idx="33">
                  <c:v>424.58599999999899</c:v>
                </c:pt>
                <c:pt idx="34">
                  <c:v>418.37450000000001</c:v>
                </c:pt>
                <c:pt idx="35">
                  <c:v>420.41999999999899</c:v>
                </c:pt>
                <c:pt idx="36">
                  <c:v>430.23349999999863</c:v>
                </c:pt>
                <c:pt idx="37">
                  <c:v>445.79849999999863</c:v>
                </c:pt>
                <c:pt idx="38">
                  <c:v>443.99799999999863</c:v>
                </c:pt>
                <c:pt idx="39">
                  <c:v>447.44600000000003</c:v>
                </c:pt>
                <c:pt idx="40">
                  <c:v>443.71349999999899</c:v>
                </c:pt>
                <c:pt idx="41">
                  <c:v>449.31149999999963</c:v>
                </c:pt>
                <c:pt idx="42">
                  <c:v>463.30900000000008</c:v>
                </c:pt>
                <c:pt idx="43">
                  <c:v>431.67950000000002</c:v>
                </c:pt>
                <c:pt idx="44">
                  <c:v>455.08199999999869</c:v>
                </c:pt>
                <c:pt idx="45">
                  <c:v>437.56450000000001</c:v>
                </c:pt>
                <c:pt idx="46">
                  <c:v>472.70549999999969</c:v>
                </c:pt>
                <c:pt idx="47">
                  <c:v>469.1345</c:v>
                </c:pt>
                <c:pt idx="48">
                  <c:v>465.21</c:v>
                </c:pt>
                <c:pt idx="49">
                  <c:v>481.04700000000008</c:v>
                </c:pt>
                <c:pt idx="50">
                  <c:v>459.25200000000001</c:v>
                </c:pt>
                <c:pt idx="51">
                  <c:v>500.70249999999999</c:v>
                </c:pt>
                <c:pt idx="52">
                  <c:v>488.33099999999899</c:v>
                </c:pt>
                <c:pt idx="53">
                  <c:v>484.05250000000001</c:v>
                </c:pt>
                <c:pt idx="54">
                  <c:v>480.97699999999838</c:v>
                </c:pt>
                <c:pt idx="55">
                  <c:v>489.72849999999875</c:v>
                </c:pt>
                <c:pt idx="56">
                  <c:v>487.33199999999869</c:v>
                </c:pt>
                <c:pt idx="57">
                  <c:v>496.26499999999999</c:v>
                </c:pt>
                <c:pt idx="58">
                  <c:v>499.40549999999899</c:v>
                </c:pt>
                <c:pt idx="59">
                  <c:v>504.84050000000002</c:v>
                </c:pt>
                <c:pt idx="60">
                  <c:v>505.42699999999826</c:v>
                </c:pt>
                <c:pt idx="61">
                  <c:v>531.1875</c:v>
                </c:pt>
                <c:pt idx="62">
                  <c:v>521.50450000000001</c:v>
                </c:pt>
                <c:pt idx="63">
                  <c:v>522.14149999999938</c:v>
                </c:pt>
                <c:pt idx="64">
                  <c:v>505.50799999999964</c:v>
                </c:pt>
                <c:pt idx="65">
                  <c:v>521.72649999999999</c:v>
                </c:pt>
                <c:pt idx="66">
                  <c:v>526.21450000000004</c:v>
                </c:pt>
                <c:pt idx="67">
                  <c:v>538.63300000000004</c:v>
                </c:pt>
                <c:pt idx="68">
                  <c:v>541.53300000000002</c:v>
                </c:pt>
                <c:pt idx="69">
                  <c:v>540.40449999999998</c:v>
                </c:pt>
                <c:pt idx="70">
                  <c:v>539.92849999999999</c:v>
                </c:pt>
                <c:pt idx="71">
                  <c:v>549.10500000000002</c:v>
                </c:pt>
                <c:pt idx="72">
                  <c:v>530.29200000000003</c:v>
                </c:pt>
                <c:pt idx="73">
                  <c:v>577.53399999999999</c:v>
                </c:pt>
                <c:pt idx="74">
                  <c:v>570.49599999999998</c:v>
                </c:pt>
                <c:pt idx="75">
                  <c:v>563.58600000000001</c:v>
                </c:pt>
                <c:pt idx="76">
                  <c:v>575.85199999999747</c:v>
                </c:pt>
                <c:pt idx="77">
                  <c:v>575.36949999999797</c:v>
                </c:pt>
                <c:pt idx="78">
                  <c:v>576.95999999999947</c:v>
                </c:pt>
                <c:pt idx="79">
                  <c:v>586.69650000000001</c:v>
                </c:pt>
                <c:pt idx="80">
                  <c:v>588.30649999999946</c:v>
                </c:pt>
                <c:pt idx="81">
                  <c:v>599.43849999999998</c:v>
                </c:pt>
                <c:pt idx="82">
                  <c:v>607.51900000000001</c:v>
                </c:pt>
                <c:pt idx="83">
                  <c:v>625.47199999999998</c:v>
                </c:pt>
                <c:pt idx="84">
                  <c:v>613.47550000000001</c:v>
                </c:pt>
                <c:pt idx="85">
                  <c:v>640.31199999999797</c:v>
                </c:pt>
                <c:pt idx="86">
                  <c:v>616.00149999999996</c:v>
                </c:pt>
                <c:pt idx="87">
                  <c:v>655.40449999999998</c:v>
                </c:pt>
                <c:pt idx="88">
                  <c:v>659.84549999999797</c:v>
                </c:pt>
                <c:pt idx="89">
                  <c:v>643.976</c:v>
                </c:pt>
              </c:numCache>
            </c:numRef>
          </c:val>
          <c:smooth val="0"/>
        </c:ser>
        <c:ser>
          <c:idx val="1"/>
          <c:order val="1"/>
          <c:tx>
            <c:v>Without speed lanes</c:v>
          </c:tx>
          <c:marker>
            <c:symbol val="none"/>
          </c:marker>
          <c:cat>
            <c:numRef>
              <c:f>Sheet6!$E$1:$E$90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Sheet6!$D$1:$D$90</c:f>
              <c:numCache>
                <c:formatCode>General</c:formatCode>
                <c:ptCount val="90"/>
                <c:pt idx="0">
                  <c:v>576.66399999999999</c:v>
                </c:pt>
                <c:pt idx="1">
                  <c:v>559.07449999999994</c:v>
                </c:pt>
                <c:pt idx="2">
                  <c:v>552.47699999999998</c:v>
                </c:pt>
                <c:pt idx="3">
                  <c:v>593.73749999999939</c:v>
                </c:pt>
                <c:pt idx="4">
                  <c:v>584.34499999999946</c:v>
                </c:pt>
                <c:pt idx="5">
                  <c:v>581.94699999999796</c:v>
                </c:pt>
                <c:pt idx="6">
                  <c:v>572.82649999999796</c:v>
                </c:pt>
                <c:pt idx="7">
                  <c:v>574.053</c:v>
                </c:pt>
                <c:pt idx="8">
                  <c:v>566.20249999999999</c:v>
                </c:pt>
                <c:pt idx="9">
                  <c:v>574.58749999999998</c:v>
                </c:pt>
                <c:pt idx="10">
                  <c:v>580.25599999999997</c:v>
                </c:pt>
                <c:pt idx="11">
                  <c:v>566.49450000000002</c:v>
                </c:pt>
                <c:pt idx="12">
                  <c:v>587.08150000000001</c:v>
                </c:pt>
                <c:pt idx="13">
                  <c:v>610.30699999999797</c:v>
                </c:pt>
                <c:pt idx="14">
                  <c:v>598.34799999999746</c:v>
                </c:pt>
                <c:pt idx="15">
                  <c:v>576.21500000000003</c:v>
                </c:pt>
                <c:pt idx="16">
                  <c:v>635.92749999999796</c:v>
                </c:pt>
                <c:pt idx="17">
                  <c:v>594.55549999999948</c:v>
                </c:pt>
                <c:pt idx="18">
                  <c:v>586.44099999999946</c:v>
                </c:pt>
                <c:pt idx="19">
                  <c:v>591.07449999999994</c:v>
                </c:pt>
                <c:pt idx="20">
                  <c:v>555.55649999999946</c:v>
                </c:pt>
                <c:pt idx="21">
                  <c:v>593.70299999999997</c:v>
                </c:pt>
                <c:pt idx="22">
                  <c:v>573.40949999999998</c:v>
                </c:pt>
                <c:pt idx="23">
                  <c:v>621.92049999999949</c:v>
                </c:pt>
                <c:pt idx="24">
                  <c:v>548.24350000000004</c:v>
                </c:pt>
                <c:pt idx="25">
                  <c:v>544.58150000000001</c:v>
                </c:pt>
                <c:pt idx="26">
                  <c:v>577.11749999999938</c:v>
                </c:pt>
                <c:pt idx="27">
                  <c:v>580.62099999999998</c:v>
                </c:pt>
                <c:pt idx="28">
                  <c:v>583.03</c:v>
                </c:pt>
                <c:pt idx="29">
                  <c:v>526.42399999999998</c:v>
                </c:pt>
                <c:pt idx="30">
                  <c:v>598.72950000000003</c:v>
                </c:pt>
                <c:pt idx="31">
                  <c:v>592.28200000000004</c:v>
                </c:pt>
                <c:pt idx="32">
                  <c:v>547.56049999999948</c:v>
                </c:pt>
                <c:pt idx="33">
                  <c:v>581.96049999999946</c:v>
                </c:pt>
                <c:pt idx="34">
                  <c:v>591.44699999999796</c:v>
                </c:pt>
                <c:pt idx="35">
                  <c:v>602.7645</c:v>
                </c:pt>
                <c:pt idx="36">
                  <c:v>554.44799999999748</c:v>
                </c:pt>
                <c:pt idx="37">
                  <c:v>577.78900000000226</c:v>
                </c:pt>
                <c:pt idx="38">
                  <c:v>596.97950000000003</c:v>
                </c:pt>
                <c:pt idx="39">
                  <c:v>580.78599999999994</c:v>
                </c:pt>
                <c:pt idx="40">
                  <c:v>583.87149999999997</c:v>
                </c:pt>
                <c:pt idx="41">
                  <c:v>586.02549999999997</c:v>
                </c:pt>
                <c:pt idx="42">
                  <c:v>609.81099999999947</c:v>
                </c:pt>
                <c:pt idx="43">
                  <c:v>573.44649999999797</c:v>
                </c:pt>
                <c:pt idx="44">
                  <c:v>627.6925</c:v>
                </c:pt>
                <c:pt idx="45">
                  <c:v>550.63300000000004</c:v>
                </c:pt>
                <c:pt idx="46">
                  <c:v>605.17550000000051</c:v>
                </c:pt>
                <c:pt idx="47">
                  <c:v>569.22400000000005</c:v>
                </c:pt>
                <c:pt idx="48">
                  <c:v>602.26949999999999</c:v>
                </c:pt>
                <c:pt idx="49">
                  <c:v>625.70100000000002</c:v>
                </c:pt>
                <c:pt idx="50">
                  <c:v>565.67999999999995</c:v>
                </c:pt>
                <c:pt idx="51">
                  <c:v>601.31599999999946</c:v>
                </c:pt>
                <c:pt idx="52">
                  <c:v>600.58500000000004</c:v>
                </c:pt>
                <c:pt idx="53">
                  <c:v>580.93199999999797</c:v>
                </c:pt>
                <c:pt idx="54">
                  <c:v>569.99800000000005</c:v>
                </c:pt>
                <c:pt idx="55">
                  <c:v>625.79900000000055</c:v>
                </c:pt>
                <c:pt idx="56">
                  <c:v>624.66</c:v>
                </c:pt>
                <c:pt idx="57">
                  <c:v>612.39400000000001</c:v>
                </c:pt>
                <c:pt idx="58">
                  <c:v>616.47699999999998</c:v>
                </c:pt>
                <c:pt idx="59">
                  <c:v>578.99249999999938</c:v>
                </c:pt>
                <c:pt idx="60">
                  <c:v>606.02499999999998</c:v>
                </c:pt>
                <c:pt idx="61">
                  <c:v>593.49350000000004</c:v>
                </c:pt>
                <c:pt idx="62">
                  <c:v>616.38149999999996</c:v>
                </c:pt>
                <c:pt idx="63">
                  <c:v>600.23900000000003</c:v>
                </c:pt>
                <c:pt idx="64">
                  <c:v>561.86849999999947</c:v>
                </c:pt>
                <c:pt idx="65">
                  <c:v>576.08399999999995</c:v>
                </c:pt>
                <c:pt idx="66">
                  <c:v>573.63</c:v>
                </c:pt>
                <c:pt idx="67">
                  <c:v>600.49950000000001</c:v>
                </c:pt>
                <c:pt idx="68">
                  <c:v>578.42749999999796</c:v>
                </c:pt>
                <c:pt idx="69">
                  <c:v>588.74850000000004</c:v>
                </c:pt>
                <c:pt idx="70">
                  <c:v>572.12800000000004</c:v>
                </c:pt>
                <c:pt idx="71">
                  <c:v>575.55399999999997</c:v>
                </c:pt>
                <c:pt idx="72">
                  <c:v>575.00049999999999</c:v>
                </c:pt>
                <c:pt idx="73">
                  <c:v>595.2165</c:v>
                </c:pt>
                <c:pt idx="74">
                  <c:v>618.29600000000005</c:v>
                </c:pt>
                <c:pt idx="75">
                  <c:v>609.76</c:v>
                </c:pt>
                <c:pt idx="76">
                  <c:v>592.548</c:v>
                </c:pt>
                <c:pt idx="77">
                  <c:v>614.94799999999748</c:v>
                </c:pt>
                <c:pt idx="78">
                  <c:v>574.44949999999949</c:v>
                </c:pt>
                <c:pt idx="79">
                  <c:v>580.95699999999749</c:v>
                </c:pt>
                <c:pt idx="80">
                  <c:v>572.75599999999997</c:v>
                </c:pt>
                <c:pt idx="81">
                  <c:v>537.49599999999998</c:v>
                </c:pt>
                <c:pt idx="82">
                  <c:v>579.34949999999947</c:v>
                </c:pt>
                <c:pt idx="83">
                  <c:v>648.71749999999997</c:v>
                </c:pt>
                <c:pt idx="84">
                  <c:v>579.86199999999747</c:v>
                </c:pt>
                <c:pt idx="85">
                  <c:v>582.53800000000001</c:v>
                </c:pt>
                <c:pt idx="86">
                  <c:v>532.33599999999797</c:v>
                </c:pt>
                <c:pt idx="87">
                  <c:v>593.97299999999996</c:v>
                </c:pt>
                <c:pt idx="88">
                  <c:v>577.91049999999996</c:v>
                </c:pt>
                <c:pt idx="89">
                  <c:v>550.26499999999999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023376"/>
        <c:axId val="282023936"/>
      </c:lineChart>
      <c:catAx>
        <c:axId val="282023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023936"/>
        <c:crosses val="autoZero"/>
        <c:auto val="1"/>
        <c:lblAlgn val="ctr"/>
        <c:lblOffset val="100"/>
        <c:tickLblSkip val="10"/>
        <c:noMultiLvlLbl val="0"/>
      </c:catAx>
      <c:valAx>
        <c:axId val="282023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02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8912391698569"/>
          <c:y val="0.30065688120506862"/>
          <c:w val="0.2211414842875199"/>
          <c:h val="0.454241793145422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50459317585303"/>
          <c:y val="5.2419072615923032E-2"/>
          <c:w val="0.55356583552055993"/>
          <c:h val="0.69458697871099095"/>
        </c:manualLayout>
      </c:layout>
      <c:lineChart>
        <c:grouping val="standard"/>
        <c:varyColors val="0"/>
        <c:ser>
          <c:idx val="0"/>
          <c:order val="0"/>
          <c:tx>
            <c:v>With speed lanes</c:v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Sheet6!$E$1:$E$90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Sheet6!$N$1:$N$90</c:f>
              <c:numCache>
                <c:formatCode>General</c:formatCode>
                <c:ptCount val="90"/>
                <c:pt idx="0">
                  <c:v>243.624</c:v>
                </c:pt>
                <c:pt idx="1">
                  <c:v>261.57599999999923</c:v>
                </c:pt>
                <c:pt idx="2">
                  <c:v>256.39999999999969</c:v>
                </c:pt>
                <c:pt idx="3">
                  <c:v>235.64</c:v>
                </c:pt>
                <c:pt idx="4">
                  <c:v>243.24799999999999</c:v>
                </c:pt>
                <c:pt idx="5">
                  <c:v>280.42399999999839</c:v>
                </c:pt>
                <c:pt idx="6">
                  <c:v>247</c:v>
                </c:pt>
                <c:pt idx="7">
                  <c:v>263.52</c:v>
                </c:pt>
                <c:pt idx="8">
                  <c:v>267.82400000000001</c:v>
                </c:pt>
                <c:pt idx="9">
                  <c:v>274.88799999999969</c:v>
                </c:pt>
                <c:pt idx="10">
                  <c:v>254.50399999999999</c:v>
                </c:pt>
                <c:pt idx="11">
                  <c:v>264.76799999999969</c:v>
                </c:pt>
                <c:pt idx="12">
                  <c:v>216.65600000000001</c:v>
                </c:pt>
                <c:pt idx="13">
                  <c:v>303.89599999999899</c:v>
                </c:pt>
                <c:pt idx="14">
                  <c:v>256.52</c:v>
                </c:pt>
                <c:pt idx="15">
                  <c:v>239.48000000000027</c:v>
                </c:pt>
                <c:pt idx="16">
                  <c:v>302.13599999999963</c:v>
                </c:pt>
                <c:pt idx="17">
                  <c:v>271.11200000000002</c:v>
                </c:pt>
                <c:pt idx="18">
                  <c:v>243.24799999999999</c:v>
                </c:pt>
                <c:pt idx="19">
                  <c:v>250.06399999999999</c:v>
                </c:pt>
                <c:pt idx="20">
                  <c:v>264.55200000000002</c:v>
                </c:pt>
                <c:pt idx="21">
                  <c:v>244.24799999999999</c:v>
                </c:pt>
                <c:pt idx="22">
                  <c:v>261.47999999999894</c:v>
                </c:pt>
                <c:pt idx="23">
                  <c:v>268.71199999999862</c:v>
                </c:pt>
                <c:pt idx="24">
                  <c:v>300.63200000000001</c:v>
                </c:pt>
                <c:pt idx="25">
                  <c:v>267.22399999999863</c:v>
                </c:pt>
                <c:pt idx="26">
                  <c:v>287.91199999999839</c:v>
                </c:pt>
                <c:pt idx="27">
                  <c:v>249.84</c:v>
                </c:pt>
                <c:pt idx="28">
                  <c:v>292.88</c:v>
                </c:pt>
                <c:pt idx="29">
                  <c:v>271.47199999999845</c:v>
                </c:pt>
                <c:pt idx="30">
                  <c:v>266.13599999999963</c:v>
                </c:pt>
                <c:pt idx="31">
                  <c:v>270.42399999999839</c:v>
                </c:pt>
                <c:pt idx="32">
                  <c:v>326.68799999999999</c:v>
                </c:pt>
                <c:pt idx="33">
                  <c:v>275.44799999999969</c:v>
                </c:pt>
                <c:pt idx="34">
                  <c:v>282.13599999999963</c:v>
                </c:pt>
                <c:pt idx="35">
                  <c:v>284.20800000000003</c:v>
                </c:pt>
                <c:pt idx="36">
                  <c:v>282.19200000000001</c:v>
                </c:pt>
                <c:pt idx="37">
                  <c:v>254.904</c:v>
                </c:pt>
                <c:pt idx="38">
                  <c:v>279.79199999999838</c:v>
                </c:pt>
                <c:pt idx="39">
                  <c:v>328.30399999999969</c:v>
                </c:pt>
                <c:pt idx="40">
                  <c:v>293.11200000000002</c:v>
                </c:pt>
                <c:pt idx="41">
                  <c:v>313.36</c:v>
                </c:pt>
                <c:pt idx="42">
                  <c:v>287.32</c:v>
                </c:pt>
                <c:pt idx="43">
                  <c:v>337.00799999999964</c:v>
                </c:pt>
                <c:pt idx="44">
                  <c:v>291.08</c:v>
                </c:pt>
                <c:pt idx="45">
                  <c:v>271.36799999999999</c:v>
                </c:pt>
                <c:pt idx="46">
                  <c:v>318.47199999999845</c:v>
                </c:pt>
                <c:pt idx="47">
                  <c:v>303.64800000000002</c:v>
                </c:pt>
                <c:pt idx="48">
                  <c:v>295.45599999999899</c:v>
                </c:pt>
                <c:pt idx="49">
                  <c:v>353.18400000000008</c:v>
                </c:pt>
                <c:pt idx="50">
                  <c:v>363.76799999999969</c:v>
                </c:pt>
                <c:pt idx="51">
                  <c:v>333.16800000000001</c:v>
                </c:pt>
                <c:pt idx="52">
                  <c:v>327.05599999999993</c:v>
                </c:pt>
                <c:pt idx="53">
                  <c:v>317.80799999999999</c:v>
                </c:pt>
                <c:pt idx="54">
                  <c:v>354.97599999999881</c:v>
                </c:pt>
                <c:pt idx="55">
                  <c:v>349.34399999999999</c:v>
                </c:pt>
                <c:pt idx="56">
                  <c:v>315.55200000000002</c:v>
                </c:pt>
                <c:pt idx="57">
                  <c:v>329.38400000000001</c:v>
                </c:pt>
                <c:pt idx="58">
                  <c:v>327.024</c:v>
                </c:pt>
                <c:pt idx="59">
                  <c:v>381.64000000000038</c:v>
                </c:pt>
                <c:pt idx="60">
                  <c:v>288.77599999999899</c:v>
                </c:pt>
                <c:pt idx="61">
                  <c:v>326.608</c:v>
                </c:pt>
                <c:pt idx="62">
                  <c:v>364.38400000000001</c:v>
                </c:pt>
                <c:pt idx="63">
                  <c:v>412.52799999999894</c:v>
                </c:pt>
                <c:pt idx="64">
                  <c:v>326.75200000000001</c:v>
                </c:pt>
                <c:pt idx="65">
                  <c:v>291.44</c:v>
                </c:pt>
                <c:pt idx="66">
                  <c:v>306.952</c:v>
                </c:pt>
                <c:pt idx="67">
                  <c:v>309.72000000000003</c:v>
                </c:pt>
                <c:pt idx="68">
                  <c:v>346.23200000000003</c:v>
                </c:pt>
                <c:pt idx="69">
                  <c:v>330.82400000000001</c:v>
                </c:pt>
                <c:pt idx="70">
                  <c:v>375.40799999999899</c:v>
                </c:pt>
                <c:pt idx="71">
                  <c:v>364.13599999999963</c:v>
                </c:pt>
                <c:pt idx="72">
                  <c:v>402.04</c:v>
                </c:pt>
                <c:pt idx="73">
                  <c:v>389.28799999999899</c:v>
                </c:pt>
                <c:pt idx="74">
                  <c:v>351.25599999999969</c:v>
                </c:pt>
                <c:pt idx="75">
                  <c:v>329.93599999999839</c:v>
                </c:pt>
                <c:pt idx="76">
                  <c:v>380.21599999999899</c:v>
                </c:pt>
                <c:pt idx="77">
                  <c:v>388.28</c:v>
                </c:pt>
                <c:pt idx="78">
                  <c:v>392.08</c:v>
                </c:pt>
                <c:pt idx="79">
                  <c:v>397.14400000000137</c:v>
                </c:pt>
                <c:pt idx="80">
                  <c:v>400.9919999999982</c:v>
                </c:pt>
                <c:pt idx="81">
                  <c:v>428.08</c:v>
                </c:pt>
                <c:pt idx="82">
                  <c:v>407.96</c:v>
                </c:pt>
                <c:pt idx="83">
                  <c:v>417.12</c:v>
                </c:pt>
                <c:pt idx="84">
                  <c:v>434.57599999999923</c:v>
                </c:pt>
                <c:pt idx="85">
                  <c:v>424.75200000000001</c:v>
                </c:pt>
                <c:pt idx="86">
                  <c:v>368.64000000000038</c:v>
                </c:pt>
                <c:pt idx="87">
                  <c:v>463.68799999999999</c:v>
                </c:pt>
                <c:pt idx="88">
                  <c:v>515.85599999999749</c:v>
                </c:pt>
                <c:pt idx="89">
                  <c:v>449.18400000000008</c:v>
                </c:pt>
              </c:numCache>
            </c:numRef>
          </c:val>
          <c:smooth val="0"/>
        </c:ser>
        <c:ser>
          <c:idx val="1"/>
          <c:order val="1"/>
          <c:tx>
            <c:v>Without speed lanes</c:v>
          </c:tx>
          <c:marker>
            <c:symbol val="none"/>
          </c:marker>
          <c:cat>
            <c:numRef>
              <c:f>Sheet6!$E$1:$E$90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Sheet6!$O$1:$O$90</c:f>
              <c:numCache>
                <c:formatCode>General</c:formatCode>
                <c:ptCount val="90"/>
                <c:pt idx="0">
                  <c:v>243.12</c:v>
                </c:pt>
                <c:pt idx="1">
                  <c:v>268.92799999999875</c:v>
                </c:pt>
                <c:pt idx="2">
                  <c:v>254.208</c:v>
                </c:pt>
                <c:pt idx="3">
                  <c:v>235.54399999999998</c:v>
                </c:pt>
                <c:pt idx="4">
                  <c:v>241.00800000000001</c:v>
                </c:pt>
                <c:pt idx="5">
                  <c:v>278.09599999999881</c:v>
                </c:pt>
                <c:pt idx="6">
                  <c:v>261.88799999999969</c:v>
                </c:pt>
                <c:pt idx="7">
                  <c:v>260.40799999999899</c:v>
                </c:pt>
                <c:pt idx="8">
                  <c:v>271.40799999999899</c:v>
                </c:pt>
                <c:pt idx="9">
                  <c:v>276.73599999999863</c:v>
                </c:pt>
                <c:pt idx="10">
                  <c:v>250</c:v>
                </c:pt>
                <c:pt idx="11">
                  <c:v>261.12</c:v>
                </c:pt>
                <c:pt idx="12">
                  <c:v>218.29599999999999</c:v>
                </c:pt>
                <c:pt idx="13">
                  <c:v>318.41599999999875</c:v>
                </c:pt>
                <c:pt idx="14">
                  <c:v>255.39200000000054</c:v>
                </c:pt>
                <c:pt idx="15">
                  <c:v>237.792</c:v>
                </c:pt>
                <c:pt idx="16">
                  <c:v>298.24799999999999</c:v>
                </c:pt>
                <c:pt idx="17">
                  <c:v>265.32</c:v>
                </c:pt>
                <c:pt idx="18">
                  <c:v>239.22399999999999</c:v>
                </c:pt>
                <c:pt idx="19">
                  <c:v>233.768</c:v>
                </c:pt>
                <c:pt idx="20">
                  <c:v>257.84800000000001</c:v>
                </c:pt>
                <c:pt idx="21">
                  <c:v>241.57599999999999</c:v>
                </c:pt>
                <c:pt idx="22">
                  <c:v>252.28800000000001</c:v>
                </c:pt>
                <c:pt idx="23">
                  <c:v>247.34399999999999</c:v>
                </c:pt>
                <c:pt idx="24">
                  <c:v>276.88</c:v>
                </c:pt>
                <c:pt idx="25">
                  <c:v>248.26399999999998</c:v>
                </c:pt>
                <c:pt idx="26">
                  <c:v>268.84800000000001</c:v>
                </c:pt>
                <c:pt idx="27">
                  <c:v>234.65600000000001</c:v>
                </c:pt>
                <c:pt idx="28">
                  <c:v>267.12799999999999</c:v>
                </c:pt>
                <c:pt idx="29">
                  <c:v>255.72800000000001</c:v>
                </c:pt>
                <c:pt idx="30">
                  <c:v>247.01599999999999</c:v>
                </c:pt>
                <c:pt idx="31">
                  <c:v>250.84800000000001</c:v>
                </c:pt>
                <c:pt idx="32">
                  <c:v>289.94400000000002</c:v>
                </c:pt>
                <c:pt idx="33">
                  <c:v>248.59200000000001</c:v>
                </c:pt>
                <c:pt idx="34">
                  <c:v>275.0319999999985</c:v>
                </c:pt>
                <c:pt idx="35">
                  <c:v>250.3280000000006</c:v>
                </c:pt>
                <c:pt idx="36">
                  <c:v>245.3280000000006</c:v>
                </c:pt>
                <c:pt idx="37">
                  <c:v>232.38400000000001</c:v>
                </c:pt>
                <c:pt idx="38">
                  <c:v>238.54399999999998</c:v>
                </c:pt>
                <c:pt idx="39">
                  <c:v>276.57599999999923</c:v>
                </c:pt>
                <c:pt idx="40">
                  <c:v>253.42400000000001</c:v>
                </c:pt>
                <c:pt idx="41">
                  <c:v>264.19200000000001</c:v>
                </c:pt>
                <c:pt idx="42">
                  <c:v>243.184</c:v>
                </c:pt>
                <c:pt idx="43">
                  <c:v>273.04000000000002</c:v>
                </c:pt>
                <c:pt idx="44">
                  <c:v>250.36</c:v>
                </c:pt>
                <c:pt idx="45">
                  <c:v>228.87200000000001</c:v>
                </c:pt>
                <c:pt idx="46">
                  <c:v>277.63200000000001</c:v>
                </c:pt>
                <c:pt idx="47">
                  <c:v>257.24799999999999</c:v>
                </c:pt>
                <c:pt idx="48">
                  <c:v>247.416</c:v>
                </c:pt>
                <c:pt idx="49">
                  <c:v>272.01599999999894</c:v>
                </c:pt>
                <c:pt idx="50">
                  <c:v>282.55200000000002</c:v>
                </c:pt>
                <c:pt idx="51">
                  <c:v>265.98399999999845</c:v>
                </c:pt>
                <c:pt idx="52">
                  <c:v>251.47200000000001</c:v>
                </c:pt>
                <c:pt idx="53">
                  <c:v>262.79199999999838</c:v>
                </c:pt>
                <c:pt idx="54">
                  <c:v>282.48799999999881</c:v>
                </c:pt>
                <c:pt idx="55">
                  <c:v>259.52799999999894</c:v>
                </c:pt>
                <c:pt idx="56">
                  <c:v>275.76</c:v>
                </c:pt>
                <c:pt idx="57">
                  <c:v>251.64</c:v>
                </c:pt>
                <c:pt idx="58">
                  <c:v>247.15200000000004</c:v>
                </c:pt>
                <c:pt idx="59">
                  <c:v>278.71199999999862</c:v>
                </c:pt>
                <c:pt idx="60">
                  <c:v>232.512</c:v>
                </c:pt>
                <c:pt idx="61">
                  <c:v>246.21599999999998</c:v>
                </c:pt>
                <c:pt idx="62">
                  <c:v>263.87200000000001</c:v>
                </c:pt>
                <c:pt idx="63">
                  <c:v>296.23200000000003</c:v>
                </c:pt>
                <c:pt idx="64">
                  <c:v>230.63200000000001</c:v>
                </c:pt>
                <c:pt idx="65">
                  <c:v>215</c:v>
                </c:pt>
                <c:pt idx="66">
                  <c:v>233.04</c:v>
                </c:pt>
                <c:pt idx="67">
                  <c:v>239.45600000000007</c:v>
                </c:pt>
                <c:pt idx="68">
                  <c:v>246.12</c:v>
                </c:pt>
                <c:pt idx="69">
                  <c:v>249.624</c:v>
                </c:pt>
                <c:pt idx="70">
                  <c:v>245.84</c:v>
                </c:pt>
                <c:pt idx="71">
                  <c:v>279.60000000000002</c:v>
                </c:pt>
                <c:pt idx="72">
                  <c:v>274.32799999999969</c:v>
                </c:pt>
                <c:pt idx="73">
                  <c:v>278.08</c:v>
                </c:pt>
                <c:pt idx="74">
                  <c:v>250.99200000000027</c:v>
                </c:pt>
                <c:pt idx="75">
                  <c:v>234.04</c:v>
                </c:pt>
                <c:pt idx="76">
                  <c:v>256.95999999999964</c:v>
                </c:pt>
                <c:pt idx="77">
                  <c:v>276.82400000000001</c:v>
                </c:pt>
                <c:pt idx="78">
                  <c:v>231.11199999999999</c:v>
                </c:pt>
                <c:pt idx="79">
                  <c:v>296.54399999999993</c:v>
                </c:pt>
                <c:pt idx="80">
                  <c:v>235.50399999999999</c:v>
                </c:pt>
                <c:pt idx="81">
                  <c:v>277.4319999999982</c:v>
                </c:pt>
                <c:pt idx="82">
                  <c:v>262.2</c:v>
                </c:pt>
                <c:pt idx="83">
                  <c:v>264.42399999999839</c:v>
                </c:pt>
                <c:pt idx="84">
                  <c:v>247.28800000000001</c:v>
                </c:pt>
                <c:pt idx="85">
                  <c:v>287.9919999999982</c:v>
                </c:pt>
                <c:pt idx="86">
                  <c:v>245.00800000000001</c:v>
                </c:pt>
                <c:pt idx="87">
                  <c:v>245.672</c:v>
                </c:pt>
                <c:pt idx="88">
                  <c:v>254.536</c:v>
                </c:pt>
                <c:pt idx="89">
                  <c:v>259.23200000000003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026736"/>
        <c:axId val="282027296"/>
      </c:lineChart>
      <c:catAx>
        <c:axId val="28202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027296"/>
        <c:crosses val="autoZero"/>
        <c:auto val="1"/>
        <c:lblAlgn val="ctr"/>
        <c:lblOffset val="100"/>
        <c:tickLblSkip val="10"/>
        <c:noMultiLvlLbl val="0"/>
      </c:catAx>
      <c:valAx>
        <c:axId val="282027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202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04155730534208"/>
          <c:y val="0.36057305336832896"/>
          <c:w val="0.20729177602799737"/>
          <c:h val="0.482557596967047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7222222222224"/>
          <c:y val="5.0925925925925923E-2"/>
          <c:w val="0.55782217847769033"/>
          <c:h val="0.70847222222222217"/>
        </c:manualLayout>
      </c:layout>
      <c:lineChart>
        <c:grouping val="standard"/>
        <c:varyColors val="0"/>
        <c:ser>
          <c:idx val="0"/>
          <c:order val="0"/>
          <c:tx>
            <c:v>With dynamic speed lanes</c:v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Sheet7!$A$1:$A$90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Sheet7!$D$1:$D$90</c:f>
              <c:numCache>
                <c:formatCode>General</c:formatCode>
                <c:ptCount val="90"/>
                <c:pt idx="0">
                  <c:v>945.30050000000006</c:v>
                </c:pt>
                <c:pt idx="1">
                  <c:v>916.70600000000002</c:v>
                </c:pt>
                <c:pt idx="2">
                  <c:v>890.11199999999997</c:v>
                </c:pt>
                <c:pt idx="3">
                  <c:v>865.20100000000002</c:v>
                </c:pt>
                <c:pt idx="4">
                  <c:v>845.57050000000004</c:v>
                </c:pt>
                <c:pt idx="5">
                  <c:v>829.55499999999938</c:v>
                </c:pt>
                <c:pt idx="6">
                  <c:v>810.07850000000053</c:v>
                </c:pt>
                <c:pt idx="7">
                  <c:v>788.8845</c:v>
                </c:pt>
                <c:pt idx="8">
                  <c:v>781.63300000000004</c:v>
                </c:pt>
                <c:pt idx="9">
                  <c:v>760.67900000000054</c:v>
                </c:pt>
                <c:pt idx="10">
                  <c:v>750.31899999999996</c:v>
                </c:pt>
                <c:pt idx="11">
                  <c:v>737.59349999999995</c:v>
                </c:pt>
                <c:pt idx="12">
                  <c:v>730.04349999999999</c:v>
                </c:pt>
                <c:pt idx="13">
                  <c:v>724.77450000000226</c:v>
                </c:pt>
                <c:pt idx="14">
                  <c:v>714.81799999999748</c:v>
                </c:pt>
                <c:pt idx="15">
                  <c:v>702.93849999999998</c:v>
                </c:pt>
                <c:pt idx="16">
                  <c:v>697.11</c:v>
                </c:pt>
                <c:pt idx="17">
                  <c:v>689.43249999999796</c:v>
                </c:pt>
                <c:pt idx="18">
                  <c:v>672.06399999999996</c:v>
                </c:pt>
                <c:pt idx="19">
                  <c:v>676.00749999999948</c:v>
                </c:pt>
                <c:pt idx="20">
                  <c:v>672.82549999999947</c:v>
                </c:pt>
                <c:pt idx="21">
                  <c:v>662.08450000000005</c:v>
                </c:pt>
                <c:pt idx="22">
                  <c:v>651.37549999999999</c:v>
                </c:pt>
                <c:pt idx="23">
                  <c:v>643.19600000000003</c:v>
                </c:pt>
                <c:pt idx="24">
                  <c:v>653.18799999999999</c:v>
                </c:pt>
                <c:pt idx="25">
                  <c:v>633.48249999999996</c:v>
                </c:pt>
                <c:pt idx="26">
                  <c:v>629.44299999999748</c:v>
                </c:pt>
                <c:pt idx="27">
                  <c:v>626.25450000000001</c:v>
                </c:pt>
                <c:pt idx="28">
                  <c:v>610.79999999999995</c:v>
                </c:pt>
                <c:pt idx="29">
                  <c:v>609.42099999999948</c:v>
                </c:pt>
                <c:pt idx="30">
                  <c:v>609.45799999999747</c:v>
                </c:pt>
                <c:pt idx="31">
                  <c:v>604.88149999999996</c:v>
                </c:pt>
                <c:pt idx="32">
                  <c:v>586.56899999999996</c:v>
                </c:pt>
                <c:pt idx="33">
                  <c:v>602.14400000000001</c:v>
                </c:pt>
                <c:pt idx="34">
                  <c:v>580.654</c:v>
                </c:pt>
                <c:pt idx="35">
                  <c:v>585.57950000000005</c:v>
                </c:pt>
                <c:pt idx="36">
                  <c:v>581.81349999999998</c:v>
                </c:pt>
                <c:pt idx="37">
                  <c:v>574.12</c:v>
                </c:pt>
                <c:pt idx="38">
                  <c:v>568.47799999999938</c:v>
                </c:pt>
                <c:pt idx="39">
                  <c:v>553.40649999999948</c:v>
                </c:pt>
                <c:pt idx="40">
                  <c:v>550.35299999999688</c:v>
                </c:pt>
                <c:pt idx="41">
                  <c:v>561.21500000000003</c:v>
                </c:pt>
                <c:pt idx="42">
                  <c:v>549.88149999999996</c:v>
                </c:pt>
                <c:pt idx="43">
                  <c:v>556.04999999999939</c:v>
                </c:pt>
                <c:pt idx="44">
                  <c:v>548.61500000000001</c:v>
                </c:pt>
                <c:pt idx="45">
                  <c:v>544.02949999999998</c:v>
                </c:pt>
                <c:pt idx="46">
                  <c:v>547.33549999999946</c:v>
                </c:pt>
                <c:pt idx="47">
                  <c:v>543.61300000000051</c:v>
                </c:pt>
                <c:pt idx="48">
                  <c:v>546.61149999999998</c:v>
                </c:pt>
                <c:pt idx="49">
                  <c:v>537.21950000000004</c:v>
                </c:pt>
                <c:pt idx="50">
                  <c:v>541.10950000000003</c:v>
                </c:pt>
                <c:pt idx="51">
                  <c:v>532.93899999999996</c:v>
                </c:pt>
                <c:pt idx="52">
                  <c:v>522.94699999999796</c:v>
                </c:pt>
                <c:pt idx="53">
                  <c:v>517.24300000000005</c:v>
                </c:pt>
                <c:pt idx="54">
                  <c:v>516.92649999999946</c:v>
                </c:pt>
                <c:pt idx="55">
                  <c:v>512.39249999999947</c:v>
                </c:pt>
                <c:pt idx="56">
                  <c:v>506.44149999999894</c:v>
                </c:pt>
                <c:pt idx="57">
                  <c:v>519.73299999999949</c:v>
                </c:pt>
                <c:pt idx="58">
                  <c:v>508.28899999999862</c:v>
                </c:pt>
                <c:pt idx="59">
                  <c:v>504.48299999999881</c:v>
                </c:pt>
                <c:pt idx="60">
                  <c:v>500.13350000000003</c:v>
                </c:pt>
                <c:pt idx="61">
                  <c:v>509.88200000000001</c:v>
                </c:pt>
                <c:pt idx="62">
                  <c:v>502.22399999999863</c:v>
                </c:pt>
                <c:pt idx="63">
                  <c:v>503.51099999999963</c:v>
                </c:pt>
                <c:pt idx="64">
                  <c:v>504.62049999999999</c:v>
                </c:pt>
                <c:pt idx="65">
                  <c:v>493.84899999999999</c:v>
                </c:pt>
                <c:pt idx="66">
                  <c:v>483.7045</c:v>
                </c:pt>
                <c:pt idx="67">
                  <c:v>487.64800000000002</c:v>
                </c:pt>
                <c:pt idx="68">
                  <c:v>497.31799999999993</c:v>
                </c:pt>
                <c:pt idx="69">
                  <c:v>480.71699999999856</c:v>
                </c:pt>
                <c:pt idx="70">
                  <c:v>484.79049999999899</c:v>
                </c:pt>
                <c:pt idx="71">
                  <c:v>477.70149999999899</c:v>
                </c:pt>
                <c:pt idx="72">
                  <c:v>470.92499999999899</c:v>
                </c:pt>
                <c:pt idx="73">
                  <c:v>475.96649999999869</c:v>
                </c:pt>
                <c:pt idx="74">
                  <c:v>495.0025</c:v>
                </c:pt>
                <c:pt idx="75">
                  <c:v>467.98299999999881</c:v>
                </c:pt>
                <c:pt idx="76">
                  <c:v>467.46599999999899</c:v>
                </c:pt>
                <c:pt idx="77">
                  <c:v>468.45349999999894</c:v>
                </c:pt>
                <c:pt idx="78">
                  <c:v>451.04500000000002</c:v>
                </c:pt>
                <c:pt idx="79">
                  <c:v>458.85149999999999</c:v>
                </c:pt>
                <c:pt idx="80">
                  <c:v>456.84800000000001</c:v>
                </c:pt>
                <c:pt idx="81">
                  <c:v>466.94049999999999</c:v>
                </c:pt>
                <c:pt idx="82">
                  <c:v>469.60750000000002</c:v>
                </c:pt>
                <c:pt idx="83">
                  <c:v>463.93299999999869</c:v>
                </c:pt>
                <c:pt idx="84">
                  <c:v>463.38900000000001</c:v>
                </c:pt>
                <c:pt idx="85">
                  <c:v>454.10599999999999</c:v>
                </c:pt>
                <c:pt idx="86">
                  <c:v>450.21149999999881</c:v>
                </c:pt>
                <c:pt idx="87">
                  <c:v>442.48399999999845</c:v>
                </c:pt>
                <c:pt idx="88">
                  <c:v>442.375</c:v>
                </c:pt>
                <c:pt idx="89">
                  <c:v>438.47899999999856</c:v>
                </c:pt>
              </c:numCache>
            </c:numRef>
          </c:val>
          <c:smooth val="0"/>
        </c:ser>
        <c:ser>
          <c:idx val="1"/>
          <c:order val="1"/>
          <c:tx>
            <c:v>With fixed speed lanes</c:v>
          </c:tx>
          <c:marker>
            <c:symbol val="none"/>
          </c:marker>
          <c:cat>
            <c:numRef>
              <c:f>Sheet7!$A$1:$A$90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Sheet7!$E$1:$E$90</c:f>
              <c:numCache>
                <c:formatCode>General</c:formatCode>
                <c:ptCount val="90"/>
                <c:pt idx="0">
                  <c:v>947.55699999999797</c:v>
                </c:pt>
                <c:pt idx="1">
                  <c:v>943.24400000000003</c:v>
                </c:pt>
                <c:pt idx="2">
                  <c:v>938.56049999999948</c:v>
                </c:pt>
                <c:pt idx="3">
                  <c:v>935.12199999999996</c:v>
                </c:pt>
                <c:pt idx="4">
                  <c:v>931.71299999999997</c:v>
                </c:pt>
                <c:pt idx="5">
                  <c:v>928.76949999999999</c:v>
                </c:pt>
                <c:pt idx="6">
                  <c:v>923.05249999999796</c:v>
                </c:pt>
                <c:pt idx="7">
                  <c:v>918.18949999999995</c:v>
                </c:pt>
                <c:pt idx="8">
                  <c:v>917.20749999999998</c:v>
                </c:pt>
                <c:pt idx="9">
                  <c:v>912.28200000000004</c:v>
                </c:pt>
                <c:pt idx="10">
                  <c:v>909.05399999999997</c:v>
                </c:pt>
                <c:pt idx="11">
                  <c:v>903.79500000000053</c:v>
                </c:pt>
                <c:pt idx="12">
                  <c:v>900.15</c:v>
                </c:pt>
                <c:pt idx="13">
                  <c:v>908.16199999999947</c:v>
                </c:pt>
                <c:pt idx="14">
                  <c:v>902.42849999999999</c:v>
                </c:pt>
                <c:pt idx="15">
                  <c:v>890.37900000000002</c:v>
                </c:pt>
                <c:pt idx="16">
                  <c:v>891.31599999999946</c:v>
                </c:pt>
                <c:pt idx="17">
                  <c:v>894.6925</c:v>
                </c:pt>
                <c:pt idx="18">
                  <c:v>875.75800000000004</c:v>
                </c:pt>
                <c:pt idx="19">
                  <c:v>886.02650000000006</c:v>
                </c:pt>
                <c:pt idx="20">
                  <c:v>886.84649999999749</c:v>
                </c:pt>
                <c:pt idx="21">
                  <c:v>889.17000000000053</c:v>
                </c:pt>
                <c:pt idx="22">
                  <c:v>878.91800000000001</c:v>
                </c:pt>
                <c:pt idx="23">
                  <c:v>872.48900000000003</c:v>
                </c:pt>
                <c:pt idx="24">
                  <c:v>878.94249999999749</c:v>
                </c:pt>
                <c:pt idx="25">
                  <c:v>870.77900000000238</c:v>
                </c:pt>
                <c:pt idx="26">
                  <c:v>868.88249999999948</c:v>
                </c:pt>
                <c:pt idx="27">
                  <c:v>867.7165</c:v>
                </c:pt>
                <c:pt idx="28">
                  <c:v>860.88850000000002</c:v>
                </c:pt>
                <c:pt idx="29">
                  <c:v>864.8124999999975</c:v>
                </c:pt>
                <c:pt idx="30">
                  <c:v>856.75649999999996</c:v>
                </c:pt>
                <c:pt idx="31">
                  <c:v>865.46699999999748</c:v>
                </c:pt>
                <c:pt idx="32">
                  <c:v>850.05349999999999</c:v>
                </c:pt>
                <c:pt idx="33">
                  <c:v>857.13149999999996</c:v>
                </c:pt>
                <c:pt idx="34">
                  <c:v>838.61350000000004</c:v>
                </c:pt>
                <c:pt idx="35">
                  <c:v>843.63049999999998</c:v>
                </c:pt>
                <c:pt idx="36">
                  <c:v>843.02249999999947</c:v>
                </c:pt>
                <c:pt idx="37">
                  <c:v>850.87099999999998</c:v>
                </c:pt>
                <c:pt idx="38">
                  <c:v>837.14549999999997</c:v>
                </c:pt>
                <c:pt idx="39">
                  <c:v>829.22149999999999</c:v>
                </c:pt>
                <c:pt idx="40">
                  <c:v>829.20749999999998</c:v>
                </c:pt>
                <c:pt idx="41">
                  <c:v>825.88599999999997</c:v>
                </c:pt>
                <c:pt idx="42">
                  <c:v>792.84899999999948</c:v>
                </c:pt>
                <c:pt idx="43">
                  <c:v>788.76599999999996</c:v>
                </c:pt>
                <c:pt idx="44">
                  <c:v>779.27550000000053</c:v>
                </c:pt>
                <c:pt idx="45">
                  <c:v>757.92949999999996</c:v>
                </c:pt>
                <c:pt idx="46">
                  <c:v>747.55149999999946</c:v>
                </c:pt>
                <c:pt idx="47">
                  <c:v>733.84299999999746</c:v>
                </c:pt>
                <c:pt idx="48">
                  <c:v>744.15599999999949</c:v>
                </c:pt>
                <c:pt idx="49">
                  <c:v>710.54149999999947</c:v>
                </c:pt>
                <c:pt idx="50">
                  <c:v>711.90249999999946</c:v>
                </c:pt>
                <c:pt idx="51">
                  <c:v>704.98099999999999</c:v>
                </c:pt>
                <c:pt idx="52">
                  <c:v>673.41399999999999</c:v>
                </c:pt>
                <c:pt idx="53">
                  <c:v>667.78950000000054</c:v>
                </c:pt>
                <c:pt idx="54">
                  <c:v>665.9905</c:v>
                </c:pt>
                <c:pt idx="55">
                  <c:v>639.70850000000053</c:v>
                </c:pt>
                <c:pt idx="56">
                  <c:v>640.95899999999949</c:v>
                </c:pt>
                <c:pt idx="57">
                  <c:v>642.43599999999947</c:v>
                </c:pt>
                <c:pt idx="58">
                  <c:v>621.97799999999938</c:v>
                </c:pt>
                <c:pt idx="59">
                  <c:v>617.08600000000001</c:v>
                </c:pt>
                <c:pt idx="60">
                  <c:v>608.30549999999948</c:v>
                </c:pt>
                <c:pt idx="61">
                  <c:v>617.19350000000054</c:v>
                </c:pt>
                <c:pt idx="62">
                  <c:v>609.16999999999996</c:v>
                </c:pt>
                <c:pt idx="63">
                  <c:v>599.92149999999947</c:v>
                </c:pt>
                <c:pt idx="64">
                  <c:v>581.90199999999948</c:v>
                </c:pt>
                <c:pt idx="65">
                  <c:v>573.56749999999749</c:v>
                </c:pt>
                <c:pt idx="66">
                  <c:v>567.625</c:v>
                </c:pt>
                <c:pt idx="67">
                  <c:v>566.65099999999939</c:v>
                </c:pt>
                <c:pt idx="68">
                  <c:v>575.22</c:v>
                </c:pt>
                <c:pt idx="69">
                  <c:v>549.77300000000287</c:v>
                </c:pt>
                <c:pt idx="70">
                  <c:v>553.16599999999949</c:v>
                </c:pt>
                <c:pt idx="71">
                  <c:v>536.9519999999975</c:v>
                </c:pt>
                <c:pt idx="72">
                  <c:v>527.70850000000053</c:v>
                </c:pt>
                <c:pt idx="73">
                  <c:v>530.13350000000003</c:v>
                </c:pt>
                <c:pt idx="74">
                  <c:v>545.59649999999999</c:v>
                </c:pt>
                <c:pt idx="75">
                  <c:v>517.83399999999949</c:v>
                </c:pt>
                <c:pt idx="76">
                  <c:v>515.32549999999947</c:v>
                </c:pt>
                <c:pt idx="77">
                  <c:v>507.73949999999923</c:v>
                </c:pt>
                <c:pt idx="78">
                  <c:v>490.97449999999969</c:v>
                </c:pt>
                <c:pt idx="79">
                  <c:v>493.94649999999899</c:v>
                </c:pt>
                <c:pt idx="80">
                  <c:v>484.23599999999863</c:v>
                </c:pt>
                <c:pt idx="81">
                  <c:v>495.77599999999899</c:v>
                </c:pt>
                <c:pt idx="82">
                  <c:v>498.07900000000001</c:v>
                </c:pt>
                <c:pt idx="83">
                  <c:v>487.64350000000002</c:v>
                </c:pt>
                <c:pt idx="84">
                  <c:v>489.27099999999899</c:v>
                </c:pt>
                <c:pt idx="85">
                  <c:v>483.6395</c:v>
                </c:pt>
                <c:pt idx="86">
                  <c:v>480.46949999999993</c:v>
                </c:pt>
                <c:pt idx="87">
                  <c:v>460.20049999999969</c:v>
                </c:pt>
                <c:pt idx="88">
                  <c:v>455.84699999999964</c:v>
                </c:pt>
                <c:pt idx="89">
                  <c:v>464.42299999999881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79280"/>
        <c:axId val="292679840"/>
      </c:lineChart>
      <c:catAx>
        <c:axId val="29267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 Upper Bound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79840"/>
        <c:crosses val="autoZero"/>
        <c:auto val="1"/>
        <c:lblAlgn val="ctr"/>
        <c:lblOffset val="100"/>
        <c:tickLblSkip val="10"/>
        <c:noMultiLvlLbl val="0"/>
      </c:catAx>
      <c:valAx>
        <c:axId val="292679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7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55348124991758"/>
          <c:y val="9.8246576846033565E-2"/>
          <c:w val="0.26277996114805857"/>
          <c:h val="0.711606917901679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333333333449"/>
          <c:y val="5.0925925925925923E-2"/>
          <c:w val="0.5717110673665835"/>
          <c:h val="0.70847222222222217"/>
        </c:manualLayout>
      </c:layout>
      <c:lineChart>
        <c:grouping val="standard"/>
        <c:varyColors val="0"/>
        <c:ser>
          <c:idx val="0"/>
          <c:order val="0"/>
          <c:tx>
            <c:v>With dynamic speed lanes</c:v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Sheet7!$A$1:$A$90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Sheet7!$Q$1:$Q$90</c:f>
              <c:numCache>
                <c:formatCode>General</c:formatCode>
                <c:ptCount val="90"/>
                <c:pt idx="0">
                  <c:v>432.0025</c:v>
                </c:pt>
                <c:pt idx="1">
                  <c:v>433.1995</c:v>
                </c:pt>
                <c:pt idx="2">
                  <c:v>397.67349999999999</c:v>
                </c:pt>
                <c:pt idx="3">
                  <c:v>381.18049999999999</c:v>
                </c:pt>
                <c:pt idx="4">
                  <c:v>361.40499999999969</c:v>
                </c:pt>
                <c:pt idx="5">
                  <c:v>345.69649999999899</c:v>
                </c:pt>
                <c:pt idx="6">
                  <c:v>328.13049999999993</c:v>
                </c:pt>
                <c:pt idx="7">
                  <c:v>315.08549999999963</c:v>
                </c:pt>
                <c:pt idx="8">
                  <c:v>309.8655</c:v>
                </c:pt>
                <c:pt idx="9">
                  <c:v>295.8605</c:v>
                </c:pt>
                <c:pt idx="10">
                  <c:v>283.52849999999899</c:v>
                </c:pt>
                <c:pt idx="11">
                  <c:v>277.70400000000001</c:v>
                </c:pt>
                <c:pt idx="12">
                  <c:v>270.822</c:v>
                </c:pt>
                <c:pt idx="13">
                  <c:v>257.74299999999999</c:v>
                </c:pt>
                <c:pt idx="14">
                  <c:v>250.4325</c:v>
                </c:pt>
                <c:pt idx="15">
                  <c:v>243.94</c:v>
                </c:pt>
                <c:pt idx="16">
                  <c:v>234.02450000000002</c:v>
                </c:pt>
                <c:pt idx="17">
                  <c:v>230.86600000000001</c:v>
                </c:pt>
                <c:pt idx="18">
                  <c:v>228.45350000000002</c:v>
                </c:pt>
                <c:pt idx="19">
                  <c:v>223.7225</c:v>
                </c:pt>
                <c:pt idx="20">
                  <c:v>214.59349999999998</c:v>
                </c:pt>
                <c:pt idx="21">
                  <c:v>212.2225</c:v>
                </c:pt>
                <c:pt idx="22">
                  <c:v>207.79649999999998</c:v>
                </c:pt>
                <c:pt idx="23">
                  <c:v>205.49600000000001</c:v>
                </c:pt>
                <c:pt idx="24">
                  <c:v>203.05200000000053</c:v>
                </c:pt>
                <c:pt idx="25">
                  <c:v>196.29349999999999</c:v>
                </c:pt>
                <c:pt idx="26">
                  <c:v>195.4965</c:v>
                </c:pt>
                <c:pt idx="27">
                  <c:v>188.19800000000001</c:v>
                </c:pt>
                <c:pt idx="28">
                  <c:v>186.18600000000001</c:v>
                </c:pt>
                <c:pt idx="29">
                  <c:v>183.79649999999998</c:v>
                </c:pt>
                <c:pt idx="30">
                  <c:v>180.755</c:v>
                </c:pt>
                <c:pt idx="31">
                  <c:v>177.99349999999998</c:v>
                </c:pt>
                <c:pt idx="32">
                  <c:v>173.77349999999996</c:v>
                </c:pt>
                <c:pt idx="33">
                  <c:v>170.578</c:v>
                </c:pt>
                <c:pt idx="34">
                  <c:v>168.96850000000001</c:v>
                </c:pt>
                <c:pt idx="35">
                  <c:v>168.167</c:v>
                </c:pt>
                <c:pt idx="36">
                  <c:v>164.75700000000001</c:v>
                </c:pt>
                <c:pt idx="37">
                  <c:v>161.42750000000001</c:v>
                </c:pt>
                <c:pt idx="38">
                  <c:v>160.136</c:v>
                </c:pt>
                <c:pt idx="39">
                  <c:v>156.76049999999998</c:v>
                </c:pt>
                <c:pt idx="40">
                  <c:v>156.267</c:v>
                </c:pt>
                <c:pt idx="41">
                  <c:v>154.81100000000001</c:v>
                </c:pt>
                <c:pt idx="42">
                  <c:v>153.8365</c:v>
                </c:pt>
                <c:pt idx="43">
                  <c:v>149.97949999999997</c:v>
                </c:pt>
                <c:pt idx="44">
                  <c:v>150.65200000000004</c:v>
                </c:pt>
                <c:pt idx="45">
                  <c:v>148.23949999999999</c:v>
                </c:pt>
                <c:pt idx="46">
                  <c:v>147.52349999999998</c:v>
                </c:pt>
                <c:pt idx="47">
                  <c:v>145.55850000000001</c:v>
                </c:pt>
                <c:pt idx="48">
                  <c:v>142.8235</c:v>
                </c:pt>
                <c:pt idx="49">
                  <c:v>141.476</c:v>
                </c:pt>
                <c:pt idx="50">
                  <c:v>140.58350000000002</c:v>
                </c:pt>
                <c:pt idx="51">
                  <c:v>138.40200000000004</c:v>
                </c:pt>
                <c:pt idx="52">
                  <c:v>138.1</c:v>
                </c:pt>
                <c:pt idx="53">
                  <c:v>136.577</c:v>
                </c:pt>
                <c:pt idx="54">
                  <c:v>135.5</c:v>
                </c:pt>
                <c:pt idx="55">
                  <c:v>133.80550000000002</c:v>
                </c:pt>
                <c:pt idx="56">
                  <c:v>132.369</c:v>
                </c:pt>
                <c:pt idx="57">
                  <c:v>130.70749999999998</c:v>
                </c:pt>
                <c:pt idx="58">
                  <c:v>129.95700000000053</c:v>
                </c:pt>
                <c:pt idx="59">
                  <c:v>129.52450000000002</c:v>
                </c:pt>
                <c:pt idx="60">
                  <c:v>127.96950000000002</c:v>
                </c:pt>
                <c:pt idx="61">
                  <c:v>125.905</c:v>
                </c:pt>
                <c:pt idx="62">
                  <c:v>124.982</c:v>
                </c:pt>
                <c:pt idx="63">
                  <c:v>124.565</c:v>
                </c:pt>
                <c:pt idx="64">
                  <c:v>122.48050000000002</c:v>
                </c:pt>
                <c:pt idx="65">
                  <c:v>120.1275</c:v>
                </c:pt>
                <c:pt idx="66">
                  <c:v>120.79750000000027</c:v>
                </c:pt>
                <c:pt idx="67">
                  <c:v>120.708</c:v>
                </c:pt>
                <c:pt idx="68">
                  <c:v>117.474</c:v>
                </c:pt>
                <c:pt idx="69">
                  <c:v>116.687</c:v>
                </c:pt>
                <c:pt idx="70">
                  <c:v>116.0775</c:v>
                </c:pt>
                <c:pt idx="71">
                  <c:v>113.077</c:v>
                </c:pt>
                <c:pt idx="72">
                  <c:v>113.3595</c:v>
                </c:pt>
                <c:pt idx="73">
                  <c:v>113.28149999999999</c:v>
                </c:pt>
                <c:pt idx="74">
                  <c:v>110.045</c:v>
                </c:pt>
                <c:pt idx="75">
                  <c:v>111.387</c:v>
                </c:pt>
                <c:pt idx="76">
                  <c:v>108.69</c:v>
                </c:pt>
                <c:pt idx="77">
                  <c:v>106.779</c:v>
                </c:pt>
                <c:pt idx="78">
                  <c:v>107.37899999999998</c:v>
                </c:pt>
                <c:pt idx="79">
                  <c:v>106.5835</c:v>
                </c:pt>
                <c:pt idx="80">
                  <c:v>105.6465</c:v>
                </c:pt>
                <c:pt idx="81">
                  <c:v>103.27249999999998</c:v>
                </c:pt>
                <c:pt idx="82">
                  <c:v>102.61</c:v>
                </c:pt>
                <c:pt idx="83">
                  <c:v>101.62299999999998</c:v>
                </c:pt>
                <c:pt idx="84">
                  <c:v>101.27500000000001</c:v>
                </c:pt>
                <c:pt idx="85">
                  <c:v>99.141000000000005</c:v>
                </c:pt>
                <c:pt idx="86">
                  <c:v>98.005499999999998</c:v>
                </c:pt>
                <c:pt idx="87">
                  <c:v>97.019499999999994</c:v>
                </c:pt>
                <c:pt idx="88">
                  <c:v>95.784499999999994</c:v>
                </c:pt>
                <c:pt idx="89">
                  <c:v>94.483999999999995</c:v>
                </c:pt>
              </c:numCache>
            </c:numRef>
          </c:val>
          <c:smooth val="0"/>
        </c:ser>
        <c:ser>
          <c:idx val="1"/>
          <c:order val="1"/>
          <c:tx>
            <c:v>With fixed speed lanes</c:v>
          </c:tx>
          <c:marker>
            <c:symbol val="none"/>
          </c:marker>
          <c:cat>
            <c:numRef>
              <c:f>Sheet7!$A$1:$A$90</c:f>
              <c:numCache>
                <c:formatCode>General</c:formatCode>
                <c:ptCount val="90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0.31000000000000122</c:v>
                </c:pt>
                <c:pt idx="22">
                  <c:v>0.32000000000000139</c:v>
                </c:pt>
                <c:pt idx="23">
                  <c:v>0.33000000000000151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0.38000000000000145</c:v>
                </c:pt>
                <c:pt idx="29">
                  <c:v>0.39000000000000146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0.48000000000000032</c:v>
                </c:pt>
                <c:pt idx="39">
                  <c:v>0.49000000000000032</c:v>
                </c:pt>
                <c:pt idx="40">
                  <c:v>0.50000000000000033</c:v>
                </c:pt>
                <c:pt idx="41">
                  <c:v>0.51000000000000034</c:v>
                </c:pt>
                <c:pt idx="42">
                  <c:v>0.52000000000000035</c:v>
                </c:pt>
                <c:pt idx="43">
                  <c:v>0.53000000000000069</c:v>
                </c:pt>
                <c:pt idx="44">
                  <c:v>0.5400000000000007</c:v>
                </c:pt>
                <c:pt idx="45">
                  <c:v>0.5500000000000006</c:v>
                </c:pt>
                <c:pt idx="46">
                  <c:v>0.56000000000000061</c:v>
                </c:pt>
                <c:pt idx="47">
                  <c:v>0.57000000000000062</c:v>
                </c:pt>
                <c:pt idx="48">
                  <c:v>0.5800000000000004</c:v>
                </c:pt>
                <c:pt idx="49">
                  <c:v>0.59000000000000041</c:v>
                </c:pt>
                <c:pt idx="50">
                  <c:v>0.60000000000000064</c:v>
                </c:pt>
                <c:pt idx="51">
                  <c:v>0.61000000000000065</c:v>
                </c:pt>
                <c:pt idx="52">
                  <c:v>0.62000000000000255</c:v>
                </c:pt>
                <c:pt idx="53">
                  <c:v>0.63000000000000289</c:v>
                </c:pt>
                <c:pt idx="54">
                  <c:v>0.6400000000000029</c:v>
                </c:pt>
                <c:pt idx="55">
                  <c:v>0.65000000000000291</c:v>
                </c:pt>
                <c:pt idx="56">
                  <c:v>0.66000000000000314</c:v>
                </c:pt>
                <c:pt idx="57">
                  <c:v>0.67000000000000315</c:v>
                </c:pt>
                <c:pt idx="58">
                  <c:v>0.6800000000000006</c:v>
                </c:pt>
                <c:pt idx="59">
                  <c:v>0.69000000000000061</c:v>
                </c:pt>
                <c:pt idx="60">
                  <c:v>0.70000000000000062</c:v>
                </c:pt>
                <c:pt idx="61">
                  <c:v>0.71000000000000063</c:v>
                </c:pt>
                <c:pt idx="62">
                  <c:v>0.72000000000000064</c:v>
                </c:pt>
                <c:pt idx="63">
                  <c:v>0.73000000000000065</c:v>
                </c:pt>
                <c:pt idx="64">
                  <c:v>0.74000000000000266</c:v>
                </c:pt>
                <c:pt idx="65">
                  <c:v>0.75000000000000278</c:v>
                </c:pt>
                <c:pt idx="66">
                  <c:v>0.76000000000000301</c:v>
                </c:pt>
                <c:pt idx="67">
                  <c:v>0.77000000000000302</c:v>
                </c:pt>
                <c:pt idx="68">
                  <c:v>0.78000000000000069</c:v>
                </c:pt>
                <c:pt idx="69">
                  <c:v>0.7900000000000007</c:v>
                </c:pt>
                <c:pt idx="70">
                  <c:v>0.8000000000000006</c:v>
                </c:pt>
                <c:pt idx="71">
                  <c:v>0.81000000000000061</c:v>
                </c:pt>
                <c:pt idx="72">
                  <c:v>0.82000000000000062</c:v>
                </c:pt>
                <c:pt idx="73">
                  <c:v>0.83000000000000063</c:v>
                </c:pt>
                <c:pt idx="74">
                  <c:v>0.84000000000000064</c:v>
                </c:pt>
                <c:pt idx="75">
                  <c:v>0.85000000000000064</c:v>
                </c:pt>
                <c:pt idx="76">
                  <c:v>0.86000000000000065</c:v>
                </c:pt>
                <c:pt idx="77">
                  <c:v>0.87000000000000277</c:v>
                </c:pt>
                <c:pt idx="78">
                  <c:v>0.88000000000000067</c:v>
                </c:pt>
                <c:pt idx="79">
                  <c:v>0.89000000000000068</c:v>
                </c:pt>
                <c:pt idx="80">
                  <c:v>0.90000000000000069</c:v>
                </c:pt>
                <c:pt idx="81">
                  <c:v>0.9100000000000007</c:v>
                </c:pt>
                <c:pt idx="82">
                  <c:v>0.92000000000000071</c:v>
                </c:pt>
                <c:pt idx="83">
                  <c:v>0.93000000000000071</c:v>
                </c:pt>
                <c:pt idx="84">
                  <c:v>0.94000000000000072</c:v>
                </c:pt>
                <c:pt idx="85">
                  <c:v>0.95000000000000073</c:v>
                </c:pt>
                <c:pt idx="86">
                  <c:v>0.96000000000000074</c:v>
                </c:pt>
                <c:pt idx="87">
                  <c:v>0.97000000000000075</c:v>
                </c:pt>
                <c:pt idx="88">
                  <c:v>0.98000000000000076</c:v>
                </c:pt>
                <c:pt idx="89">
                  <c:v>0.99000000000000077</c:v>
                </c:pt>
              </c:numCache>
            </c:numRef>
          </c:cat>
          <c:val>
            <c:numRef>
              <c:f>Sheet7!$R$1:$R$90</c:f>
              <c:numCache>
                <c:formatCode>General</c:formatCode>
                <c:ptCount val="90"/>
                <c:pt idx="0">
                  <c:v>443.94649999999899</c:v>
                </c:pt>
                <c:pt idx="1">
                  <c:v>435.35250000000002</c:v>
                </c:pt>
                <c:pt idx="2">
                  <c:v>397.45649999999893</c:v>
                </c:pt>
                <c:pt idx="3">
                  <c:v>381.01400000000001</c:v>
                </c:pt>
                <c:pt idx="4">
                  <c:v>358.315</c:v>
                </c:pt>
                <c:pt idx="5">
                  <c:v>337.91849999999869</c:v>
                </c:pt>
                <c:pt idx="6">
                  <c:v>325.69099999999969</c:v>
                </c:pt>
                <c:pt idx="7">
                  <c:v>309.50749999999999</c:v>
                </c:pt>
                <c:pt idx="8">
                  <c:v>303.1155</c:v>
                </c:pt>
                <c:pt idx="9">
                  <c:v>287.28449999999964</c:v>
                </c:pt>
                <c:pt idx="10">
                  <c:v>279.25</c:v>
                </c:pt>
                <c:pt idx="11">
                  <c:v>273.584</c:v>
                </c:pt>
                <c:pt idx="12">
                  <c:v>268.072</c:v>
                </c:pt>
                <c:pt idx="13">
                  <c:v>255.81349999999998</c:v>
                </c:pt>
                <c:pt idx="14">
                  <c:v>248.87349999999998</c:v>
                </c:pt>
                <c:pt idx="15">
                  <c:v>246.74049999999997</c:v>
                </c:pt>
                <c:pt idx="16">
                  <c:v>237.54149999999998</c:v>
                </c:pt>
                <c:pt idx="17">
                  <c:v>237.51649999999998</c:v>
                </c:pt>
                <c:pt idx="18">
                  <c:v>234.61049999999997</c:v>
                </c:pt>
                <c:pt idx="19">
                  <c:v>232.625</c:v>
                </c:pt>
                <c:pt idx="20">
                  <c:v>232.47800000000001</c:v>
                </c:pt>
                <c:pt idx="21">
                  <c:v>229.70399999999998</c:v>
                </c:pt>
                <c:pt idx="22">
                  <c:v>226.596</c:v>
                </c:pt>
                <c:pt idx="23">
                  <c:v>225.63250000000002</c:v>
                </c:pt>
                <c:pt idx="24">
                  <c:v>225.31800000000001</c:v>
                </c:pt>
                <c:pt idx="25">
                  <c:v>224.33450000000002</c:v>
                </c:pt>
                <c:pt idx="26">
                  <c:v>222.166</c:v>
                </c:pt>
                <c:pt idx="27">
                  <c:v>216.96</c:v>
                </c:pt>
                <c:pt idx="28">
                  <c:v>218.53750000000002</c:v>
                </c:pt>
                <c:pt idx="29">
                  <c:v>215.899</c:v>
                </c:pt>
                <c:pt idx="30">
                  <c:v>217.48500000000001</c:v>
                </c:pt>
                <c:pt idx="31">
                  <c:v>214.04049999999998</c:v>
                </c:pt>
                <c:pt idx="32">
                  <c:v>212.5805</c:v>
                </c:pt>
                <c:pt idx="33">
                  <c:v>209.20949999999999</c:v>
                </c:pt>
                <c:pt idx="34">
                  <c:v>209.6585</c:v>
                </c:pt>
                <c:pt idx="35">
                  <c:v>208.4385</c:v>
                </c:pt>
                <c:pt idx="36">
                  <c:v>209.69299999999998</c:v>
                </c:pt>
                <c:pt idx="37">
                  <c:v>207.00150000000002</c:v>
                </c:pt>
                <c:pt idx="38">
                  <c:v>207.03349999999998</c:v>
                </c:pt>
                <c:pt idx="39">
                  <c:v>204.68800000000007</c:v>
                </c:pt>
                <c:pt idx="40">
                  <c:v>204.74699999999999</c:v>
                </c:pt>
                <c:pt idx="41">
                  <c:v>201.47200000000001</c:v>
                </c:pt>
                <c:pt idx="42">
                  <c:v>196.10049999999998</c:v>
                </c:pt>
                <c:pt idx="43">
                  <c:v>194.50349999999997</c:v>
                </c:pt>
                <c:pt idx="44">
                  <c:v>192.82700000000054</c:v>
                </c:pt>
                <c:pt idx="45">
                  <c:v>186.12349999999998</c:v>
                </c:pt>
                <c:pt idx="46">
                  <c:v>186.07949999999997</c:v>
                </c:pt>
                <c:pt idx="47">
                  <c:v>185.75349999999997</c:v>
                </c:pt>
                <c:pt idx="48">
                  <c:v>178.85050000000001</c:v>
                </c:pt>
                <c:pt idx="49">
                  <c:v>175.52550000000002</c:v>
                </c:pt>
                <c:pt idx="50">
                  <c:v>175.31650000000002</c:v>
                </c:pt>
                <c:pt idx="51">
                  <c:v>175.81050000000002</c:v>
                </c:pt>
                <c:pt idx="52">
                  <c:v>173.32900000000001</c:v>
                </c:pt>
                <c:pt idx="53">
                  <c:v>169.3295</c:v>
                </c:pt>
                <c:pt idx="54">
                  <c:v>167.00700000000001</c:v>
                </c:pt>
                <c:pt idx="55">
                  <c:v>165.315</c:v>
                </c:pt>
                <c:pt idx="56">
                  <c:v>161.05200000000053</c:v>
                </c:pt>
                <c:pt idx="57">
                  <c:v>161.8175</c:v>
                </c:pt>
                <c:pt idx="58">
                  <c:v>161.02000000000001</c:v>
                </c:pt>
                <c:pt idx="59">
                  <c:v>157.79</c:v>
                </c:pt>
                <c:pt idx="60">
                  <c:v>157.1285</c:v>
                </c:pt>
                <c:pt idx="61">
                  <c:v>156.61749999999998</c:v>
                </c:pt>
                <c:pt idx="62">
                  <c:v>152.96949999999998</c:v>
                </c:pt>
                <c:pt idx="63">
                  <c:v>152.018</c:v>
                </c:pt>
                <c:pt idx="64">
                  <c:v>148.73649999999998</c:v>
                </c:pt>
                <c:pt idx="65">
                  <c:v>147.57649999999998</c:v>
                </c:pt>
                <c:pt idx="66">
                  <c:v>145.005</c:v>
                </c:pt>
                <c:pt idx="67">
                  <c:v>142.3665</c:v>
                </c:pt>
                <c:pt idx="68">
                  <c:v>136.12300000000002</c:v>
                </c:pt>
                <c:pt idx="69">
                  <c:v>131.61849999999998</c:v>
                </c:pt>
                <c:pt idx="70">
                  <c:v>132.26449999999997</c:v>
                </c:pt>
                <c:pt idx="71">
                  <c:v>122.1005</c:v>
                </c:pt>
                <c:pt idx="72">
                  <c:v>123.621</c:v>
                </c:pt>
                <c:pt idx="73">
                  <c:v>123.99050000000022</c:v>
                </c:pt>
                <c:pt idx="74">
                  <c:v>114.7835</c:v>
                </c:pt>
                <c:pt idx="75">
                  <c:v>121.64</c:v>
                </c:pt>
                <c:pt idx="76">
                  <c:v>112.846</c:v>
                </c:pt>
                <c:pt idx="77">
                  <c:v>110.1405</c:v>
                </c:pt>
                <c:pt idx="78">
                  <c:v>111.48750000000022</c:v>
                </c:pt>
                <c:pt idx="79">
                  <c:v>109.8365</c:v>
                </c:pt>
                <c:pt idx="80">
                  <c:v>108.10599999999998</c:v>
                </c:pt>
                <c:pt idx="81">
                  <c:v>105.3</c:v>
                </c:pt>
                <c:pt idx="82">
                  <c:v>103.60899999999998</c:v>
                </c:pt>
                <c:pt idx="83">
                  <c:v>102.005</c:v>
                </c:pt>
                <c:pt idx="84">
                  <c:v>102.9</c:v>
                </c:pt>
                <c:pt idx="85">
                  <c:v>99.547500000000127</c:v>
                </c:pt>
                <c:pt idx="86">
                  <c:v>98.117000000000004</c:v>
                </c:pt>
                <c:pt idx="87">
                  <c:v>96.771500000000003</c:v>
                </c:pt>
                <c:pt idx="88">
                  <c:v>95.630499999999998</c:v>
                </c:pt>
                <c:pt idx="89">
                  <c:v>94.415499999999994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682640"/>
        <c:axId val="292683200"/>
      </c:lineChart>
      <c:catAx>
        <c:axId val="29268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 Lower Bound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83200"/>
        <c:crosses val="autoZero"/>
        <c:auto val="1"/>
        <c:lblAlgn val="ctr"/>
        <c:lblOffset val="100"/>
        <c:tickLblSkip val="10"/>
        <c:noMultiLvlLbl val="0"/>
      </c:catAx>
      <c:valAx>
        <c:axId val="29268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268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434798475161"/>
          <c:y val="0.11187152804589451"/>
          <c:w val="0.26889834479114016"/>
          <c:h val="0.619278514878019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50459317585303"/>
          <c:y val="5.2419072615923032E-2"/>
          <c:w val="0.5424820647419013"/>
          <c:h val="0.69458697871099118"/>
        </c:manualLayout>
      </c:layout>
      <c:lineChart>
        <c:grouping val="standard"/>
        <c:varyColors val="0"/>
        <c:ser>
          <c:idx val="0"/>
          <c:order val="0"/>
          <c:tx>
            <c:v>Proposed system</c:v>
          </c:tx>
          <c:spPr>
            <a:ln>
              <a:prstDash val="solid"/>
            </a:ln>
          </c:spPr>
          <c:marker>
            <c:symbol val="none"/>
          </c:marker>
          <c:cat>
            <c:numRef>
              <c:f>Sheet8!$A$1:$A$90</c:f>
              <c:numCache>
                <c:formatCode>General</c:formatCode>
                <c:ptCount val="9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0.79999999999999905</c:v>
                </c:pt>
                <c:pt idx="9">
                  <c:v>0.89999999999999902</c:v>
                </c:pt>
                <c:pt idx="10">
                  <c:v>0.999999999999999</c:v>
                </c:pt>
                <c:pt idx="11">
                  <c:v>1.0999999999999848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4.6999999999999895</c:v>
                </c:pt>
                <c:pt idx="48">
                  <c:v>4.7999999999999901</c:v>
                </c:pt>
                <c:pt idx="49">
                  <c:v>4.8999999999999897</c:v>
                </c:pt>
                <c:pt idx="50">
                  <c:v>4.9999999999999902</c:v>
                </c:pt>
                <c:pt idx="51">
                  <c:v>5.0999999999999899</c:v>
                </c:pt>
                <c:pt idx="52">
                  <c:v>5.1999999999999895</c:v>
                </c:pt>
                <c:pt idx="53">
                  <c:v>5.2999999999999901</c:v>
                </c:pt>
                <c:pt idx="54">
                  <c:v>5.3999999999999897</c:v>
                </c:pt>
                <c:pt idx="55">
                  <c:v>5.4999999999999902</c:v>
                </c:pt>
                <c:pt idx="56">
                  <c:v>5.5999999999999899</c:v>
                </c:pt>
                <c:pt idx="57">
                  <c:v>5.6999999999999895</c:v>
                </c:pt>
                <c:pt idx="58">
                  <c:v>5.7999999999999901</c:v>
                </c:pt>
                <c:pt idx="59">
                  <c:v>5.8999999999999897</c:v>
                </c:pt>
                <c:pt idx="60">
                  <c:v>5.9999999999999902</c:v>
                </c:pt>
                <c:pt idx="61">
                  <c:v>6.0999999999999899</c:v>
                </c:pt>
                <c:pt idx="62">
                  <c:v>6.1999999999999895</c:v>
                </c:pt>
                <c:pt idx="63">
                  <c:v>6.2999999999999901</c:v>
                </c:pt>
                <c:pt idx="64">
                  <c:v>6.3999999999999897</c:v>
                </c:pt>
                <c:pt idx="65">
                  <c:v>6.4999999999999902</c:v>
                </c:pt>
                <c:pt idx="66">
                  <c:v>6.5999999999999899</c:v>
                </c:pt>
                <c:pt idx="67">
                  <c:v>6.6999999999999895</c:v>
                </c:pt>
                <c:pt idx="68">
                  <c:v>6.7999999999999901</c:v>
                </c:pt>
                <c:pt idx="69">
                  <c:v>6.8999999999999897</c:v>
                </c:pt>
                <c:pt idx="70">
                  <c:v>6.9999999999999902</c:v>
                </c:pt>
                <c:pt idx="71">
                  <c:v>7.0999999999999899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7.4999999999999813</c:v>
                </c:pt>
                <c:pt idx="76">
                  <c:v>7.5999999999999801</c:v>
                </c:pt>
                <c:pt idx="77">
                  <c:v>7.6999999999999797</c:v>
                </c:pt>
                <c:pt idx="78">
                  <c:v>7.7999999999999803</c:v>
                </c:pt>
                <c:pt idx="79">
                  <c:v>7.8999999999999799</c:v>
                </c:pt>
                <c:pt idx="80">
                  <c:v>7.9999999999999813</c:v>
                </c:pt>
                <c:pt idx="81">
                  <c:v>8.1000000000000014</c:v>
                </c:pt>
                <c:pt idx="82">
                  <c:v>8.1999999999999797</c:v>
                </c:pt>
                <c:pt idx="83">
                  <c:v>8.2999999999999794</c:v>
                </c:pt>
                <c:pt idx="84">
                  <c:v>8.4000000000000021</c:v>
                </c:pt>
                <c:pt idx="85">
                  <c:v>8.5000000000000018</c:v>
                </c:pt>
                <c:pt idx="86">
                  <c:v>8.6000000000000014</c:v>
                </c:pt>
                <c:pt idx="87">
                  <c:v>8.6999999999999797</c:v>
                </c:pt>
                <c:pt idx="88">
                  <c:v>8.7999999999999794</c:v>
                </c:pt>
                <c:pt idx="89">
                  <c:v>8.9000000000000021</c:v>
                </c:pt>
              </c:numCache>
            </c:numRef>
          </c:cat>
          <c:val>
            <c:numRef>
              <c:f>Sheet8!$D$1:$D$90</c:f>
              <c:numCache>
                <c:formatCode>General</c:formatCode>
                <c:ptCount val="90"/>
                <c:pt idx="0">
                  <c:v>305.262</c:v>
                </c:pt>
                <c:pt idx="1">
                  <c:v>305.89699999999863</c:v>
                </c:pt>
                <c:pt idx="2">
                  <c:v>317.05500000000001</c:v>
                </c:pt>
                <c:pt idx="3">
                  <c:v>303.35500000000002</c:v>
                </c:pt>
                <c:pt idx="4">
                  <c:v>312.41199999999839</c:v>
                </c:pt>
                <c:pt idx="5">
                  <c:v>304.26799999999969</c:v>
                </c:pt>
                <c:pt idx="6">
                  <c:v>311.54399999999993</c:v>
                </c:pt>
                <c:pt idx="7">
                  <c:v>315.315</c:v>
                </c:pt>
                <c:pt idx="8">
                  <c:v>301.351</c:v>
                </c:pt>
                <c:pt idx="9">
                  <c:v>292.41149999999863</c:v>
                </c:pt>
                <c:pt idx="10">
                  <c:v>294.95599999999899</c:v>
                </c:pt>
                <c:pt idx="11">
                  <c:v>279.125</c:v>
                </c:pt>
                <c:pt idx="12">
                  <c:v>291.27749999999969</c:v>
                </c:pt>
                <c:pt idx="13">
                  <c:v>279.15699999999993</c:v>
                </c:pt>
                <c:pt idx="14">
                  <c:v>280.71549999999894</c:v>
                </c:pt>
                <c:pt idx="15">
                  <c:v>282.01299999999969</c:v>
                </c:pt>
                <c:pt idx="16">
                  <c:v>287.65449999999998</c:v>
                </c:pt>
                <c:pt idx="17">
                  <c:v>282.97749999999894</c:v>
                </c:pt>
                <c:pt idx="18">
                  <c:v>267.85250000000002</c:v>
                </c:pt>
                <c:pt idx="19">
                  <c:v>278.73799999999881</c:v>
                </c:pt>
                <c:pt idx="20">
                  <c:v>274.15100000000001</c:v>
                </c:pt>
                <c:pt idx="21">
                  <c:v>276.9319999999982</c:v>
                </c:pt>
                <c:pt idx="22">
                  <c:v>275.66849999999999</c:v>
                </c:pt>
                <c:pt idx="23">
                  <c:v>292.53949999999969</c:v>
                </c:pt>
                <c:pt idx="24">
                  <c:v>273.61149999999969</c:v>
                </c:pt>
                <c:pt idx="25">
                  <c:v>289.75400000000002</c:v>
                </c:pt>
                <c:pt idx="26">
                  <c:v>277.23599999999863</c:v>
                </c:pt>
                <c:pt idx="27">
                  <c:v>290.72849999999875</c:v>
                </c:pt>
                <c:pt idx="28">
                  <c:v>291.17899999999969</c:v>
                </c:pt>
                <c:pt idx="29">
                  <c:v>290.13549999999969</c:v>
                </c:pt>
                <c:pt idx="30">
                  <c:v>298.6105</c:v>
                </c:pt>
                <c:pt idx="31">
                  <c:v>297.53349999999881</c:v>
                </c:pt>
                <c:pt idx="32">
                  <c:v>282.74250000000001</c:v>
                </c:pt>
                <c:pt idx="33">
                  <c:v>297.26749999999993</c:v>
                </c:pt>
                <c:pt idx="34">
                  <c:v>289.77149999999881</c:v>
                </c:pt>
                <c:pt idx="35">
                  <c:v>297.73649999999839</c:v>
                </c:pt>
                <c:pt idx="36">
                  <c:v>301.43799999999862</c:v>
                </c:pt>
                <c:pt idx="37">
                  <c:v>278.10899999999964</c:v>
                </c:pt>
                <c:pt idx="38">
                  <c:v>297.76499999999999</c:v>
                </c:pt>
                <c:pt idx="39">
                  <c:v>311.24099999999999</c:v>
                </c:pt>
                <c:pt idx="40">
                  <c:v>311.49749999999881</c:v>
                </c:pt>
                <c:pt idx="41">
                  <c:v>300.41799999999893</c:v>
                </c:pt>
                <c:pt idx="42">
                  <c:v>298.25900000000001</c:v>
                </c:pt>
                <c:pt idx="43">
                  <c:v>307.96249999999969</c:v>
                </c:pt>
                <c:pt idx="44">
                  <c:v>305.73499999999899</c:v>
                </c:pt>
                <c:pt idx="45">
                  <c:v>315.39349999999899</c:v>
                </c:pt>
                <c:pt idx="46">
                  <c:v>310.19149999999894</c:v>
                </c:pt>
                <c:pt idx="47">
                  <c:v>307.60500000000002</c:v>
                </c:pt>
                <c:pt idx="48">
                  <c:v>315.09599999999881</c:v>
                </c:pt>
                <c:pt idx="49">
                  <c:v>339.69499999999999</c:v>
                </c:pt>
                <c:pt idx="50">
                  <c:v>315.34800000000001</c:v>
                </c:pt>
                <c:pt idx="51">
                  <c:v>321.22599999999881</c:v>
                </c:pt>
                <c:pt idx="52">
                  <c:v>309.01549999999969</c:v>
                </c:pt>
                <c:pt idx="53">
                  <c:v>321.98450000000003</c:v>
                </c:pt>
                <c:pt idx="54">
                  <c:v>323.88350000000003</c:v>
                </c:pt>
                <c:pt idx="55">
                  <c:v>325.07649999999899</c:v>
                </c:pt>
                <c:pt idx="56">
                  <c:v>312.04599999999999</c:v>
                </c:pt>
                <c:pt idx="57">
                  <c:v>319.01499999999999</c:v>
                </c:pt>
                <c:pt idx="58">
                  <c:v>331.43699999999819</c:v>
                </c:pt>
                <c:pt idx="59">
                  <c:v>331.51949999999999</c:v>
                </c:pt>
                <c:pt idx="60">
                  <c:v>331.00649999999899</c:v>
                </c:pt>
                <c:pt idx="61">
                  <c:v>322.315</c:v>
                </c:pt>
                <c:pt idx="62">
                  <c:v>341.22649999999862</c:v>
                </c:pt>
                <c:pt idx="63">
                  <c:v>325.52699999999862</c:v>
                </c:pt>
                <c:pt idx="64">
                  <c:v>337.41950000000003</c:v>
                </c:pt>
                <c:pt idx="65">
                  <c:v>340.12849999999969</c:v>
                </c:pt>
                <c:pt idx="66">
                  <c:v>333.49949999999899</c:v>
                </c:pt>
                <c:pt idx="67">
                  <c:v>344.86099999999999</c:v>
                </c:pt>
                <c:pt idx="68">
                  <c:v>340.91649999999856</c:v>
                </c:pt>
                <c:pt idx="69">
                  <c:v>348.18</c:v>
                </c:pt>
                <c:pt idx="70">
                  <c:v>340.49749999999881</c:v>
                </c:pt>
                <c:pt idx="71">
                  <c:v>337.31</c:v>
                </c:pt>
                <c:pt idx="72">
                  <c:v>338.173</c:v>
                </c:pt>
                <c:pt idx="73">
                  <c:v>352.27649999999875</c:v>
                </c:pt>
                <c:pt idx="74">
                  <c:v>341.79549999999881</c:v>
                </c:pt>
                <c:pt idx="75">
                  <c:v>346.79749999999899</c:v>
                </c:pt>
                <c:pt idx="76">
                  <c:v>345.46449999999999</c:v>
                </c:pt>
                <c:pt idx="77">
                  <c:v>339.97749999999894</c:v>
                </c:pt>
                <c:pt idx="78">
                  <c:v>348.79149999999856</c:v>
                </c:pt>
                <c:pt idx="79">
                  <c:v>358.8655</c:v>
                </c:pt>
                <c:pt idx="80">
                  <c:v>365.50450000000001</c:v>
                </c:pt>
                <c:pt idx="81">
                  <c:v>348.24400000000031</c:v>
                </c:pt>
                <c:pt idx="82">
                  <c:v>367.29049999999899</c:v>
                </c:pt>
                <c:pt idx="83">
                  <c:v>358.37349999999969</c:v>
                </c:pt>
                <c:pt idx="84">
                  <c:v>371.06900000000002</c:v>
                </c:pt>
                <c:pt idx="85">
                  <c:v>353.24650000000003</c:v>
                </c:pt>
                <c:pt idx="86">
                  <c:v>357.10849999999999</c:v>
                </c:pt>
                <c:pt idx="87">
                  <c:v>358.22199999999845</c:v>
                </c:pt>
                <c:pt idx="88">
                  <c:v>351.42599999999862</c:v>
                </c:pt>
                <c:pt idx="89">
                  <c:v>361.06799999999993</c:v>
                </c:pt>
              </c:numCache>
            </c:numRef>
          </c:val>
          <c:smooth val="0"/>
        </c:ser>
        <c:ser>
          <c:idx val="1"/>
          <c:order val="1"/>
          <c:tx>
            <c:v>Distance minimization</c:v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Sheet8!$A$1:$A$90</c:f>
              <c:numCache>
                <c:formatCode>General</c:formatCode>
                <c:ptCount val="9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0.79999999999999905</c:v>
                </c:pt>
                <c:pt idx="9">
                  <c:v>0.89999999999999902</c:v>
                </c:pt>
                <c:pt idx="10">
                  <c:v>0.999999999999999</c:v>
                </c:pt>
                <c:pt idx="11">
                  <c:v>1.0999999999999848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4.6999999999999895</c:v>
                </c:pt>
                <c:pt idx="48">
                  <c:v>4.7999999999999901</c:v>
                </c:pt>
                <c:pt idx="49">
                  <c:v>4.8999999999999897</c:v>
                </c:pt>
                <c:pt idx="50">
                  <c:v>4.9999999999999902</c:v>
                </c:pt>
                <c:pt idx="51">
                  <c:v>5.0999999999999899</c:v>
                </c:pt>
                <c:pt idx="52">
                  <c:v>5.1999999999999895</c:v>
                </c:pt>
                <c:pt idx="53">
                  <c:v>5.2999999999999901</c:v>
                </c:pt>
                <c:pt idx="54">
                  <c:v>5.3999999999999897</c:v>
                </c:pt>
                <c:pt idx="55">
                  <c:v>5.4999999999999902</c:v>
                </c:pt>
                <c:pt idx="56">
                  <c:v>5.5999999999999899</c:v>
                </c:pt>
                <c:pt idx="57">
                  <c:v>5.6999999999999895</c:v>
                </c:pt>
                <c:pt idx="58">
                  <c:v>5.7999999999999901</c:v>
                </c:pt>
                <c:pt idx="59">
                  <c:v>5.8999999999999897</c:v>
                </c:pt>
                <c:pt idx="60">
                  <c:v>5.9999999999999902</c:v>
                </c:pt>
                <c:pt idx="61">
                  <c:v>6.0999999999999899</c:v>
                </c:pt>
                <c:pt idx="62">
                  <c:v>6.1999999999999895</c:v>
                </c:pt>
                <c:pt idx="63">
                  <c:v>6.2999999999999901</c:v>
                </c:pt>
                <c:pt idx="64">
                  <c:v>6.3999999999999897</c:v>
                </c:pt>
                <c:pt idx="65">
                  <c:v>6.4999999999999902</c:v>
                </c:pt>
                <c:pt idx="66">
                  <c:v>6.5999999999999899</c:v>
                </c:pt>
                <c:pt idx="67">
                  <c:v>6.6999999999999895</c:v>
                </c:pt>
                <c:pt idx="68">
                  <c:v>6.7999999999999901</c:v>
                </c:pt>
                <c:pt idx="69">
                  <c:v>6.8999999999999897</c:v>
                </c:pt>
                <c:pt idx="70">
                  <c:v>6.9999999999999902</c:v>
                </c:pt>
                <c:pt idx="71">
                  <c:v>7.0999999999999899</c:v>
                </c:pt>
                <c:pt idx="72">
                  <c:v>7.1999999999999895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7.4999999999999813</c:v>
                </c:pt>
                <c:pt idx="76">
                  <c:v>7.5999999999999801</c:v>
                </c:pt>
                <c:pt idx="77">
                  <c:v>7.6999999999999797</c:v>
                </c:pt>
                <c:pt idx="78">
                  <c:v>7.7999999999999803</c:v>
                </c:pt>
                <c:pt idx="79">
                  <c:v>7.8999999999999799</c:v>
                </c:pt>
                <c:pt idx="80">
                  <c:v>7.9999999999999813</c:v>
                </c:pt>
                <c:pt idx="81">
                  <c:v>8.1000000000000014</c:v>
                </c:pt>
                <c:pt idx="82">
                  <c:v>8.1999999999999797</c:v>
                </c:pt>
                <c:pt idx="83">
                  <c:v>8.2999999999999794</c:v>
                </c:pt>
                <c:pt idx="84">
                  <c:v>8.4000000000000021</c:v>
                </c:pt>
                <c:pt idx="85">
                  <c:v>8.5000000000000018</c:v>
                </c:pt>
                <c:pt idx="86">
                  <c:v>8.6000000000000014</c:v>
                </c:pt>
                <c:pt idx="87">
                  <c:v>8.6999999999999797</c:v>
                </c:pt>
                <c:pt idx="88">
                  <c:v>8.7999999999999794</c:v>
                </c:pt>
                <c:pt idx="89">
                  <c:v>8.9000000000000021</c:v>
                </c:pt>
              </c:numCache>
            </c:numRef>
          </c:cat>
          <c:val>
            <c:numRef>
              <c:f>Sheet8!$E$1:$E$90</c:f>
              <c:numCache>
                <c:formatCode>General</c:formatCode>
                <c:ptCount val="90"/>
                <c:pt idx="0">
                  <c:v>305.262</c:v>
                </c:pt>
                <c:pt idx="1">
                  <c:v>305.89699999999863</c:v>
                </c:pt>
                <c:pt idx="2">
                  <c:v>317.05500000000001</c:v>
                </c:pt>
                <c:pt idx="3">
                  <c:v>303.35500000000002</c:v>
                </c:pt>
                <c:pt idx="4">
                  <c:v>312.41199999999839</c:v>
                </c:pt>
                <c:pt idx="5">
                  <c:v>304.26799999999969</c:v>
                </c:pt>
                <c:pt idx="6">
                  <c:v>311.54399999999993</c:v>
                </c:pt>
                <c:pt idx="7">
                  <c:v>320.166</c:v>
                </c:pt>
                <c:pt idx="8">
                  <c:v>308.68049999999999</c:v>
                </c:pt>
                <c:pt idx="9">
                  <c:v>309.88599999999963</c:v>
                </c:pt>
                <c:pt idx="10">
                  <c:v>317.61649999999969</c:v>
                </c:pt>
                <c:pt idx="11">
                  <c:v>314.5795</c:v>
                </c:pt>
                <c:pt idx="12">
                  <c:v>314.23549999999881</c:v>
                </c:pt>
                <c:pt idx="13">
                  <c:v>311.69549999999964</c:v>
                </c:pt>
                <c:pt idx="14">
                  <c:v>314.22849999999875</c:v>
                </c:pt>
                <c:pt idx="15">
                  <c:v>298.75099999999969</c:v>
                </c:pt>
                <c:pt idx="16">
                  <c:v>305.80450000000002</c:v>
                </c:pt>
                <c:pt idx="17">
                  <c:v>317.0575</c:v>
                </c:pt>
                <c:pt idx="18">
                  <c:v>310.46749999999969</c:v>
                </c:pt>
                <c:pt idx="19">
                  <c:v>301.58199999999869</c:v>
                </c:pt>
                <c:pt idx="20">
                  <c:v>312.76299999999969</c:v>
                </c:pt>
                <c:pt idx="21">
                  <c:v>320.73749999999899</c:v>
                </c:pt>
                <c:pt idx="22">
                  <c:v>295.87649999999923</c:v>
                </c:pt>
                <c:pt idx="23">
                  <c:v>312.89449999999999</c:v>
                </c:pt>
                <c:pt idx="24">
                  <c:v>302.19349999999969</c:v>
                </c:pt>
                <c:pt idx="25">
                  <c:v>313.1925</c:v>
                </c:pt>
                <c:pt idx="26">
                  <c:v>303.40449999999993</c:v>
                </c:pt>
                <c:pt idx="27">
                  <c:v>314.19299999999993</c:v>
                </c:pt>
                <c:pt idx="28">
                  <c:v>313.74200000000002</c:v>
                </c:pt>
                <c:pt idx="29">
                  <c:v>312.9545</c:v>
                </c:pt>
                <c:pt idx="30">
                  <c:v>311.81099999999969</c:v>
                </c:pt>
                <c:pt idx="31">
                  <c:v>319.34699999999964</c:v>
                </c:pt>
                <c:pt idx="32">
                  <c:v>310.53049999999899</c:v>
                </c:pt>
                <c:pt idx="33">
                  <c:v>312.70749999999964</c:v>
                </c:pt>
                <c:pt idx="34">
                  <c:v>308.51849999999899</c:v>
                </c:pt>
                <c:pt idx="35">
                  <c:v>308.50349999999969</c:v>
                </c:pt>
                <c:pt idx="36">
                  <c:v>317.91649999999856</c:v>
                </c:pt>
                <c:pt idx="37">
                  <c:v>303.02949999999993</c:v>
                </c:pt>
                <c:pt idx="38">
                  <c:v>307.21599999999899</c:v>
                </c:pt>
                <c:pt idx="39">
                  <c:v>310.23849999999862</c:v>
                </c:pt>
                <c:pt idx="40">
                  <c:v>313.58799999999923</c:v>
                </c:pt>
                <c:pt idx="41">
                  <c:v>313.6755</c:v>
                </c:pt>
                <c:pt idx="42">
                  <c:v>308.34199999999993</c:v>
                </c:pt>
                <c:pt idx="43">
                  <c:v>310.07299999999969</c:v>
                </c:pt>
                <c:pt idx="44">
                  <c:v>303.529</c:v>
                </c:pt>
                <c:pt idx="45">
                  <c:v>304.31149999999963</c:v>
                </c:pt>
                <c:pt idx="46">
                  <c:v>309.79249999999894</c:v>
                </c:pt>
                <c:pt idx="47">
                  <c:v>310.95999999999964</c:v>
                </c:pt>
                <c:pt idx="48">
                  <c:v>302.346</c:v>
                </c:pt>
                <c:pt idx="49">
                  <c:v>316.08199999999869</c:v>
                </c:pt>
                <c:pt idx="50">
                  <c:v>305.37099999999964</c:v>
                </c:pt>
                <c:pt idx="51">
                  <c:v>305.09399999999869</c:v>
                </c:pt>
                <c:pt idx="52">
                  <c:v>299.70299999999969</c:v>
                </c:pt>
                <c:pt idx="53">
                  <c:v>310.25099999999969</c:v>
                </c:pt>
                <c:pt idx="54">
                  <c:v>310.68349999999964</c:v>
                </c:pt>
                <c:pt idx="55">
                  <c:v>308.28399999999863</c:v>
                </c:pt>
                <c:pt idx="56">
                  <c:v>310.92349999999863</c:v>
                </c:pt>
                <c:pt idx="57">
                  <c:v>305.15699999999993</c:v>
                </c:pt>
                <c:pt idx="58">
                  <c:v>324.94799999999969</c:v>
                </c:pt>
                <c:pt idx="59">
                  <c:v>305.75099999999969</c:v>
                </c:pt>
                <c:pt idx="60">
                  <c:v>304.35449999999997</c:v>
                </c:pt>
                <c:pt idx="61">
                  <c:v>307.85849999999999</c:v>
                </c:pt>
                <c:pt idx="62">
                  <c:v>307.49299999999869</c:v>
                </c:pt>
                <c:pt idx="63">
                  <c:v>322.85000000000002</c:v>
                </c:pt>
                <c:pt idx="64">
                  <c:v>309.01799999999969</c:v>
                </c:pt>
                <c:pt idx="65">
                  <c:v>315.86149999999969</c:v>
                </c:pt>
                <c:pt idx="66">
                  <c:v>314.27449999999999</c:v>
                </c:pt>
                <c:pt idx="67">
                  <c:v>314.553</c:v>
                </c:pt>
                <c:pt idx="68">
                  <c:v>312.81599999999969</c:v>
                </c:pt>
                <c:pt idx="69">
                  <c:v>308.98999999999899</c:v>
                </c:pt>
                <c:pt idx="70">
                  <c:v>300.71299999999923</c:v>
                </c:pt>
                <c:pt idx="71">
                  <c:v>321.9959999999985</c:v>
                </c:pt>
                <c:pt idx="72">
                  <c:v>307.86500000000001</c:v>
                </c:pt>
                <c:pt idx="73">
                  <c:v>308.99649999999843</c:v>
                </c:pt>
                <c:pt idx="74">
                  <c:v>312.81200000000001</c:v>
                </c:pt>
                <c:pt idx="75">
                  <c:v>313.1995</c:v>
                </c:pt>
                <c:pt idx="76">
                  <c:v>313.678</c:v>
                </c:pt>
                <c:pt idx="77">
                  <c:v>302.01599999999894</c:v>
                </c:pt>
                <c:pt idx="78">
                  <c:v>299.52499999999969</c:v>
                </c:pt>
                <c:pt idx="79">
                  <c:v>316.31799999999993</c:v>
                </c:pt>
                <c:pt idx="80">
                  <c:v>311.53649999999863</c:v>
                </c:pt>
                <c:pt idx="81">
                  <c:v>301.90449999999993</c:v>
                </c:pt>
                <c:pt idx="82">
                  <c:v>312.67450000000002</c:v>
                </c:pt>
                <c:pt idx="83">
                  <c:v>313.7</c:v>
                </c:pt>
                <c:pt idx="84">
                  <c:v>319.1395</c:v>
                </c:pt>
                <c:pt idx="85">
                  <c:v>305.76900000000001</c:v>
                </c:pt>
                <c:pt idx="86">
                  <c:v>308.32549999999969</c:v>
                </c:pt>
                <c:pt idx="87">
                  <c:v>305.79599999999863</c:v>
                </c:pt>
                <c:pt idx="88">
                  <c:v>307.52099999999899</c:v>
                </c:pt>
                <c:pt idx="89">
                  <c:v>322.97599999999881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269584"/>
        <c:axId val="281270144"/>
      </c:lineChart>
      <c:catAx>
        <c:axId val="28126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α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270144"/>
        <c:crosses val="autoZero"/>
        <c:auto val="1"/>
        <c:lblAlgn val="ctr"/>
        <c:lblOffset val="100"/>
        <c:tickLblSkip val="10"/>
        <c:noMultiLvlLbl val="0"/>
      </c:catAx>
      <c:valAx>
        <c:axId val="281270144"/>
        <c:scaling>
          <c:orientation val="minMax"/>
          <c:min val="2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traversal 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26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57119852279062"/>
          <c:y val="0.36057305336832896"/>
          <c:w val="0.26993672482553899"/>
          <c:h val="0.380705745115193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089F7-A81D-4EF8-A038-BDB7E554BC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29982F-57FE-43DC-B24B-C6F6B30E4445}">
      <dgm:prSet phldrT="[Text]" custT="1"/>
      <dgm:spPr/>
      <dgm:t>
        <a:bodyPr/>
        <a:lstStyle/>
        <a:p>
          <a:r>
            <a:rPr lang="en-GB" sz="2400" b="1" dirty="0" smtClean="0"/>
            <a:t>Aim</a:t>
          </a:r>
          <a:r>
            <a:rPr lang="en-GB" sz="2400" dirty="0" smtClean="0"/>
            <a:t>:</a:t>
          </a:r>
          <a:endParaRPr lang="en-GB" sz="2400" dirty="0"/>
        </a:p>
      </dgm:t>
    </dgm:pt>
    <dgm:pt modelId="{A4E04451-A191-404D-A004-301B510C2C0C}" type="parTrans" cxnId="{FCF3D2C6-7F78-4BCE-B9F0-034754920F3F}">
      <dgm:prSet/>
      <dgm:spPr/>
      <dgm:t>
        <a:bodyPr/>
        <a:lstStyle/>
        <a:p>
          <a:endParaRPr lang="en-GB" sz="1800"/>
        </a:p>
      </dgm:t>
    </dgm:pt>
    <dgm:pt modelId="{E06FEC53-3444-4D59-9C40-9A6052FC9A42}" type="sibTrans" cxnId="{FCF3D2C6-7F78-4BCE-B9F0-034754920F3F}">
      <dgm:prSet/>
      <dgm:spPr/>
      <dgm:t>
        <a:bodyPr/>
        <a:lstStyle/>
        <a:p>
          <a:endParaRPr lang="en-GB" sz="1800"/>
        </a:p>
      </dgm:t>
    </dgm:pt>
    <dgm:pt modelId="{70016FFB-A012-40D9-9127-7605B827CE66}">
      <dgm:prSet custT="1"/>
      <dgm:spPr/>
      <dgm:t>
        <a:bodyPr/>
        <a:lstStyle/>
        <a:p>
          <a:r>
            <a:rPr lang="en-GB" sz="2400" b="1" dirty="0" smtClean="0"/>
            <a:t>Concept 1</a:t>
          </a:r>
          <a:endParaRPr lang="en-GB" sz="2400" dirty="0" smtClean="0"/>
        </a:p>
      </dgm:t>
    </dgm:pt>
    <dgm:pt modelId="{19C9AC00-CC0C-4E31-9052-D0586F573337}" type="parTrans" cxnId="{30640485-293B-4B68-9DEC-56B780C769CF}">
      <dgm:prSet/>
      <dgm:spPr/>
      <dgm:t>
        <a:bodyPr/>
        <a:lstStyle/>
        <a:p>
          <a:endParaRPr lang="en-GB" sz="1800"/>
        </a:p>
      </dgm:t>
    </dgm:pt>
    <dgm:pt modelId="{3D4D1B3A-C52F-46E6-8124-530A3E2261A2}" type="sibTrans" cxnId="{30640485-293B-4B68-9DEC-56B780C769CF}">
      <dgm:prSet/>
      <dgm:spPr/>
      <dgm:t>
        <a:bodyPr/>
        <a:lstStyle/>
        <a:p>
          <a:endParaRPr lang="en-GB" sz="1800"/>
        </a:p>
      </dgm:t>
    </dgm:pt>
    <dgm:pt modelId="{49F070E9-AA94-4120-BDE1-F80F52EF2533}">
      <dgm:prSet custT="1"/>
      <dgm:spPr/>
      <dgm:t>
        <a:bodyPr/>
        <a:lstStyle/>
        <a:p>
          <a:r>
            <a:rPr lang="en-GB" sz="2400" b="1" dirty="0" smtClean="0"/>
            <a:t>Concept 2</a:t>
          </a:r>
        </a:p>
      </dgm:t>
    </dgm:pt>
    <dgm:pt modelId="{D680932D-D785-4F00-B6F6-A68C09B7C040}" type="parTrans" cxnId="{47FD59C1-A708-4136-846B-4D96EBA7FE96}">
      <dgm:prSet/>
      <dgm:spPr/>
      <dgm:t>
        <a:bodyPr/>
        <a:lstStyle/>
        <a:p>
          <a:endParaRPr lang="en-GB" sz="1800"/>
        </a:p>
      </dgm:t>
    </dgm:pt>
    <dgm:pt modelId="{4182025B-6361-4640-80A4-5D072E8A63A5}" type="sibTrans" cxnId="{47FD59C1-A708-4136-846B-4D96EBA7FE96}">
      <dgm:prSet/>
      <dgm:spPr/>
      <dgm:t>
        <a:bodyPr/>
        <a:lstStyle/>
        <a:p>
          <a:endParaRPr lang="en-GB" sz="1800"/>
        </a:p>
      </dgm:t>
    </dgm:pt>
    <dgm:pt modelId="{071762E5-80CD-4DA9-97F2-1E522BBDE248}">
      <dgm:prSet custT="1"/>
      <dgm:spPr/>
      <dgm:t>
        <a:bodyPr/>
        <a:lstStyle/>
        <a:p>
          <a:r>
            <a:rPr lang="en-GB" sz="2400" b="1" dirty="0" smtClean="0"/>
            <a:t>Change of light happens if</a:t>
          </a:r>
          <a:endParaRPr lang="en-GB" sz="2400" dirty="0"/>
        </a:p>
      </dgm:t>
    </dgm:pt>
    <dgm:pt modelId="{40C96FFE-93A8-4F52-B92F-B9EA1D1108B6}" type="parTrans" cxnId="{CA7D22D6-A8FB-4DCA-8EEB-5136C02E98AB}">
      <dgm:prSet/>
      <dgm:spPr/>
      <dgm:t>
        <a:bodyPr/>
        <a:lstStyle/>
        <a:p>
          <a:endParaRPr lang="en-GB" sz="1800"/>
        </a:p>
      </dgm:t>
    </dgm:pt>
    <dgm:pt modelId="{6D511AF4-B67C-44BC-A7BF-D5C3B1DA8212}" type="sibTrans" cxnId="{CA7D22D6-A8FB-4DCA-8EEB-5136C02E98AB}">
      <dgm:prSet/>
      <dgm:spPr/>
      <dgm:t>
        <a:bodyPr/>
        <a:lstStyle/>
        <a:p>
          <a:endParaRPr lang="en-GB" sz="1800"/>
        </a:p>
      </dgm:t>
    </dgm:pt>
    <dgm:pt modelId="{A6E9767B-4F41-4993-97BE-B3DC5A2A8935}">
      <dgm:prSet phldrT="[Text]" custT="1"/>
      <dgm:spPr/>
      <dgm:t>
        <a:bodyPr/>
        <a:lstStyle/>
        <a:p>
          <a:r>
            <a:rPr lang="en-GB" sz="1600" dirty="0" smtClean="0"/>
            <a:t>Minimize maximum waiting time</a:t>
          </a:r>
          <a:endParaRPr lang="en-GB" sz="1600" dirty="0"/>
        </a:p>
      </dgm:t>
    </dgm:pt>
    <dgm:pt modelId="{34F3C06A-E9F5-4129-A6DB-ADFFD0B32B32}" type="parTrans" cxnId="{FDF96BD8-9BB8-4A4F-AA62-037C1B856216}">
      <dgm:prSet/>
      <dgm:spPr/>
      <dgm:t>
        <a:bodyPr/>
        <a:lstStyle/>
        <a:p>
          <a:endParaRPr lang="en-GB" sz="1800"/>
        </a:p>
      </dgm:t>
    </dgm:pt>
    <dgm:pt modelId="{2E5E5C52-B2B3-4CFE-9EA8-50A061DA839E}" type="sibTrans" cxnId="{FDF96BD8-9BB8-4A4F-AA62-037C1B856216}">
      <dgm:prSet/>
      <dgm:spPr/>
      <dgm:t>
        <a:bodyPr/>
        <a:lstStyle/>
        <a:p>
          <a:endParaRPr lang="en-GB" sz="1800"/>
        </a:p>
      </dgm:t>
    </dgm:pt>
    <dgm:pt modelId="{75C867F7-ED93-4DEA-8994-C0D2794D93F1}">
      <dgm:prSet custT="1"/>
      <dgm:spPr/>
      <dgm:t>
        <a:bodyPr/>
        <a:lstStyle/>
        <a:p>
          <a:r>
            <a:rPr lang="en-GB" sz="1600" dirty="0" smtClean="0"/>
            <a:t>Change lights to allow the </a:t>
          </a:r>
          <a:r>
            <a:rPr lang="en-GB" sz="1600" i="1" dirty="0" smtClean="0"/>
            <a:t>most waiting vehicle </a:t>
          </a:r>
          <a:r>
            <a:rPr lang="en-GB" sz="1600" dirty="0" smtClean="0"/>
            <a:t>(and all other vehicles in that side) to pass by.</a:t>
          </a:r>
        </a:p>
      </dgm:t>
    </dgm:pt>
    <dgm:pt modelId="{FB3A1016-77C2-45FE-9C04-6319179840E6}" type="parTrans" cxnId="{53F4CF34-AA6E-4F0F-B076-C21DC39976AB}">
      <dgm:prSet/>
      <dgm:spPr/>
      <dgm:t>
        <a:bodyPr/>
        <a:lstStyle/>
        <a:p>
          <a:endParaRPr lang="en-GB" sz="1800"/>
        </a:p>
      </dgm:t>
    </dgm:pt>
    <dgm:pt modelId="{D9CFDE18-EC26-49DC-B429-FFF266EB2256}" type="sibTrans" cxnId="{53F4CF34-AA6E-4F0F-B076-C21DC39976AB}">
      <dgm:prSet/>
      <dgm:spPr/>
      <dgm:t>
        <a:bodyPr/>
        <a:lstStyle/>
        <a:p>
          <a:endParaRPr lang="en-GB" sz="1800"/>
        </a:p>
      </dgm:t>
    </dgm:pt>
    <dgm:pt modelId="{6CA5B781-9F8A-4C92-847A-0F1A19396CE9}">
      <dgm:prSet custT="1"/>
      <dgm:spPr/>
      <dgm:t>
        <a:bodyPr/>
        <a:lstStyle/>
        <a:p>
          <a:r>
            <a:rPr lang="en-GB" sz="1600" dirty="0" smtClean="0"/>
            <a:t>A vehicle may not simply drive through without waiting for a light change (if some other vehicle at some other side is waiting)</a:t>
          </a:r>
          <a:endParaRPr lang="en-GB" sz="1600" b="1" dirty="0" smtClean="0"/>
        </a:p>
      </dgm:t>
    </dgm:pt>
    <dgm:pt modelId="{8926AB0F-35B4-4533-8238-C69D891F084A}" type="parTrans" cxnId="{F265486F-7BD0-47DA-B033-5B82C3E2700D}">
      <dgm:prSet/>
      <dgm:spPr/>
      <dgm:t>
        <a:bodyPr/>
        <a:lstStyle/>
        <a:p>
          <a:endParaRPr lang="en-GB" sz="1800"/>
        </a:p>
      </dgm:t>
    </dgm:pt>
    <dgm:pt modelId="{EB956216-F20B-4AEC-8A5B-256B95959F6B}" type="sibTrans" cxnId="{F265486F-7BD0-47DA-B033-5B82C3E2700D}">
      <dgm:prSet/>
      <dgm:spPr/>
      <dgm:t>
        <a:bodyPr/>
        <a:lstStyle/>
        <a:p>
          <a:endParaRPr lang="en-GB" sz="1800"/>
        </a:p>
      </dgm:t>
    </dgm:pt>
    <dgm:pt modelId="{ED40B80A-FF13-4EF0-AD93-B2CE7DA93D98}">
      <dgm:prSet custT="1"/>
      <dgm:spPr/>
      <dgm:t>
        <a:bodyPr/>
        <a:lstStyle/>
        <a:p>
          <a:r>
            <a:rPr lang="en-GB" sz="1600" dirty="0" smtClean="0"/>
            <a:t>No vehicle left in the current side, threshold number of vehicles have passed by, threshold time has passed by. </a:t>
          </a:r>
          <a:endParaRPr lang="en-GB" sz="1600" dirty="0"/>
        </a:p>
      </dgm:t>
    </dgm:pt>
    <dgm:pt modelId="{7150E22B-8626-476E-85CF-878A5DC0F179}" type="parTrans" cxnId="{7FA0C7E7-1C40-4182-A739-07746058ADE1}">
      <dgm:prSet/>
      <dgm:spPr/>
      <dgm:t>
        <a:bodyPr/>
        <a:lstStyle/>
        <a:p>
          <a:endParaRPr lang="en-GB" sz="1800"/>
        </a:p>
      </dgm:t>
    </dgm:pt>
    <dgm:pt modelId="{FE3737D8-AE0C-43F4-AB6B-9209581C5E0F}" type="sibTrans" cxnId="{7FA0C7E7-1C40-4182-A739-07746058ADE1}">
      <dgm:prSet/>
      <dgm:spPr/>
      <dgm:t>
        <a:bodyPr/>
        <a:lstStyle/>
        <a:p>
          <a:endParaRPr lang="en-GB" sz="1800"/>
        </a:p>
      </dgm:t>
    </dgm:pt>
    <dgm:pt modelId="{ED365FAA-8377-408A-BB71-4623A26C6BBC}" type="pres">
      <dgm:prSet presAssocID="{181089F7-A81D-4EF8-A038-BDB7E554BC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44471E-34DE-4CEA-B786-0B3FCBF10EF4}" type="pres">
      <dgm:prSet presAssocID="{5B29982F-57FE-43DC-B24B-C6F6B30E4445}" presName="linNode" presStyleCnt="0"/>
      <dgm:spPr/>
    </dgm:pt>
    <dgm:pt modelId="{99AC24CF-8A77-47BE-AD4C-59838F787138}" type="pres">
      <dgm:prSet presAssocID="{5B29982F-57FE-43DC-B24B-C6F6B30E4445}" presName="parentText" presStyleLbl="node1" presStyleIdx="0" presStyleCnt="4" custScaleX="754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0CB5D-731A-4745-8875-A59CA820C82D}" type="pres">
      <dgm:prSet presAssocID="{5B29982F-57FE-43DC-B24B-C6F6B30E444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89128A-5D39-421D-B39D-754B93202433}" type="pres">
      <dgm:prSet presAssocID="{E06FEC53-3444-4D59-9C40-9A6052FC9A42}" presName="sp" presStyleCnt="0"/>
      <dgm:spPr/>
    </dgm:pt>
    <dgm:pt modelId="{84AF2E0B-1F13-427C-9E89-309E42F8852B}" type="pres">
      <dgm:prSet presAssocID="{70016FFB-A012-40D9-9127-7605B827CE66}" presName="linNode" presStyleCnt="0"/>
      <dgm:spPr/>
    </dgm:pt>
    <dgm:pt modelId="{1BA734D2-8DC9-4F65-8376-DC102B64E27D}" type="pres">
      <dgm:prSet presAssocID="{70016FFB-A012-40D9-9127-7605B827CE66}" presName="parentText" presStyleLbl="node1" presStyleIdx="1" presStyleCnt="4" custScaleX="754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89987-3689-49C2-A544-CF19E7B85B03}" type="pres">
      <dgm:prSet presAssocID="{70016FFB-A012-40D9-9127-7605B827CE6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293B97-80D3-417B-941E-53D11B827960}" type="pres">
      <dgm:prSet presAssocID="{3D4D1B3A-C52F-46E6-8124-530A3E2261A2}" presName="sp" presStyleCnt="0"/>
      <dgm:spPr/>
    </dgm:pt>
    <dgm:pt modelId="{2AAC5E9B-3686-4F5C-A1FD-F23D41B17C4F}" type="pres">
      <dgm:prSet presAssocID="{49F070E9-AA94-4120-BDE1-F80F52EF2533}" presName="linNode" presStyleCnt="0"/>
      <dgm:spPr/>
    </dgm:pt>
    <dgm:pt modelId="{7D83A930-9934-402A-AC28-2721D51BEED9}" type="pres">
      <dgm:prSet presAssocID="{49F070E9-AA94-4120-BDE1-F80F52EF2533}" presName="parentText" presStyleLbl="node1" presStyleIdx="2" presStyleCnt="4" custScaleX="754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BD5B3F-DDC9-4D34-BD6E-6C9CA7DF1835}" type="pres">
      <dgm:prSet presAssocID="{49F070E9-AA94-4120-BDE1-F80F52EF253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BAC447-41A0-48B9-A503-E1E17452F8CA}" type="pres">
      <dgm:prSet presAssocID="{4182025B-6361-4640-80A4-5D072E8A63A5}" presName="sp" presStyleCnt="0"/>
      <dgm:spPr/>
    </dgm:pt>
    <dgm:pt modelId="{99049B79-F8DF-4845-9846-D099E361A28A}" type="pres">
      <dgm:prSet presAssocID="{071762E5-80CD-4DA9-97F2-1E522BBDE248}" presName="linNode" presStyleCnt="0"/>
      <dgm:spPr/>
    </dgm:pt>
    <dgm:pt modelId="{05C988A8-B982-475D-9E29-4599D5E1200E}" type="pres">
      <dgm:prSet presAssocID="{071762E5-80CD-4DA9-97F2-1E522BBDE248}" presName="parentText" presStyleLbl="node1" presStyleIdx="3" presStyleCnt="4" custScaleX="754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2E0A3-A745-40CE-8679-109F181E8E90}" type="pres">
      <dgm:prSet presAssocID="{071762E5-80CD-4DA9-97F2-1E522BBDE24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C66187-FFE6-44A7-AFD0-90865E91255A}" type="presOf" srcId="{A6E9767B-4F41-4993-97BE-B3DC5A2A8935}" destId="{08A0CB5D-731A-4745-8875-A59CA820C82D}" srcOrd="0" destOrd="0" presId="urn:microsoft.com/office/officeart/2005/8/layout/vList5"/>
    <dgm:cxn modelId="{FDF96BD8-9BB8-4A4F-AA62-037C1B856216}" srcId="{5B29982F-57FE-43DC-B24B-C6F6B30E4445}" destId="{A6E9767B-4F41-4993-97BE-B3DC5A2A8935}" srcOrd="0" destOrd="0" parTransId="{34F3C06A-E9F5-4129-A6DB-ADFFD0B32B32}" sibTransId="{2E5E5C52-B2B3-4CFE-9EA8-50A061DA839E}"/>
    <dgm:cxn modelId="{F36628A2-9723-4CB3-BF45-2E6B6D8E9FC9}" type="presOf" srcId="{75C867F7-ED93-4DEA-8994-C0D2794D93F1}" destId="{6B489987-3689-49C2-A544-CF19E7B85B03}" srcOrd="0" destOrd="0" presId="urn:microsoft.com/office/officeart/2005/8/layout/vList5"/>
    <dgm:cxn modelId="{5DD22950-530E-491D-8E31-928BBE0F6EF2}" type="presOf" srcId="{5B29982F-57FE-43DC-B24B-C6F6B30E4445}" destId="{99AC24CF-8A77-47BE-AD4C-59838F787138}" srcOrd="0" destOrd="0" presId="urn:microsoft.com/office/officeart/2005/8/layout/vList5"/>
    <dgm:cxn modelId="{30640485-293B-4B68-9DEC-56B780C769CF}" srcId="{181089F7-A81D-4EF8-A038-BDB7E554BC04}" destId="{70016FFB-A012-40D9-9127-7605B827CE66}" srcOrd="1" destOrd="0" parTransId="{19C9AC00-CC0C-4E31-9052-D0586F573337}" sibTransId="{3D4D1B3A-C52F-46E6-8124-530A3E2261A2}"/>
    <dgm:cxn modelId="{A6C7B0FD-F6B7-40BC-814C-25C07F31EC61}" type="presOf" srcId="{70016FFB-A012-40D9-9127-7605B827CE66}" destId="{1BA734D2-8DC9-4F65-8376-DC102B64E27D}" srcOrd="0" destOrd="0" presId="urn:microsoft.com/office/officeart/2005/8/layout/vList5"/>
    <dgm:cxn modelId="{7FA0C7E7-1C40-4182-A739-07746058ADE1}" srcId="{071762E5-80CD-4DA9-97F2-1E522BBDE248}" destId="{ED40B80A-FF13-4EF0-AD93-B2CE7DA93D98}" srcOrd="0" destOrd="0" parTransId="{7150E22B-8626-476E-85CF-878A5DC0F179}" sibTransId="{FE3737D8-AE0C-43F4-AB6B-9209581C5E0F}"/>
    <dgm:cxn modelId="{CA7D22D6-A8FB-4DCA-8EEB-5136C02E98AB}" srcId="{181089F7-A81D-4EF8-A038-BDB7E554BC04}" destId="{071762E5-80CD-4DA9-97F2-1E522BBDE248}" srcOrd="3" destOrd="0" parTransId="{40C96FFE-93A8-4F52-B92F-B9EA1D1108B6}" sibTransId="{6D511AF4-B67C-44BC-A7BF-D5C3B1DA8212}"/>
    <dgm:cxn modelId="{31E61ABD-F2BD-4668-9E44-1DD9B46576F7}" type="presOf" srcId="{6CA5B781-9F8A-4C92-847A-0F1A19396CE9}" destId="{59BD5B3F-DDC9-4D34-BD6E-6C9CA7DF1835}" srcOrd="0" destOrd="0" presId="urn:microsoft.com/office/officeart/2005/8/layout/vList5"/>
    <dgm:cxn modelId="{FCF3D2C6-7F78-4BCE-B9F0-034754920F3F}" srcId="{181089F7-A81D-4EF8-A038-BDB7E554BC04}" destId="{5B29982F-57FE-43DC-B24B-C6F6B30E4445}" srcOrd="0" destOrd="0" parTransId="{A4E04451-A191-404D-A004-301B510C2C0C}" sibTransId="{E06FEC53-3444-4D59-9C40-9A6052FC9A42}"/>
    <dgm:cxn modelId="{EB1D59A1-2359-4E11-92D7-7912885A93CB}" type="presOf" srcId="{071762E5-80CD-4DA9-97F2-1E522BBDE248}" destId="{05C988A8-B982-475D-9E29-4599D5E1200E}" srcOrd="0" destOrd="0" presId="urn:microsoft.com/office/officeart/2005/8/layout/vList5"/>
    <dgm:cxn modelId="{F042C0D8-3169-426B-A968-B6EACA4BB1ED}" type="presOf" srcId="{181089F7-A81D-4EF8-A038-BDB7E554BC04}" destId="{ED365FAA-8377-408A-BB71-4623A26C6BBC}" srcOrd="0" destOrd="0" presId="urn:microsoft.com/office/officeart/2005/8/layout/vList5"/>
    <dgm:cxn modelId="{F265486F-7BD0-47DA-B033-5B82C3E2700D}" srcId="{49F070E9-AA94-4120-BDE1-F80F52EF2533}" destId="{6CA5B781-9F8A-4C92-847A-0F1A19396CE9}" srcOrd="0" destOrd="0" parTransId="{8926AB0F-35B4-4533-8238-C69D891F084A}" sibTransId="{EB956216-F20B-4AEC-8A5B-256B95959F6B}"/>
    <dgm:cxn modelId="{47FD59C1-A708-4136-846B-4D96EBA7FE96}" srcId="{181089F7-A81D-4EF8-A038-BDB7E554BC04}" destId="{49F070E9-AA94-4120-BDE1-F80F52EF2533}" srcOrd="2" destOrd="0" parTransId="{D680932D-D785-4F00-B6F6-A68C09B7C040}" sibTransId="{4182025B-6361-4640-80A4-5D072E8A63A5}"/>
    <dgm:cxn modelId="{4DD18450-7316-4029-A17D-C38A2E0E6322}" type="presOf" srcId="{ED40B80A-FF13-4EF0-AD93-B2CE7DA93D98}" destId="{AD82E0A3-A745-40CE-8679-109F181E8E90}" srcOrd="0" destOrd="0" presId="urn:microsoft.com/office/officeart/2005/8/layout/vList5"/>
    <dgm:cxn modelId="{53F4CF34-AA6E-4F0F-B076-C21DC39976AB}" srcId="{70016FFB-A012-40D9-9127-7605B827CE66}" destId="{75C867F7-ED93-4DEA-8994-C0D2794D93F1}" srcOrd="0" destOrd="0" parTransId="{FB3A1016-77C2-45FE-9C04-6319179840E6}" sibTransId="{D9CFDE18-EC26-49DC-B429-FFF266EB2256}"/>
    <dgm:cxn modelId="{E2D87610-9937-4C67-A016-BF1BECAD489A}" type="presOf" srcId="{49F070E9-AA94-4120-BDE1-F80F52EF2533}" destId="{7D83A930-9934-402A-AC28-2721D51BEED9}" srcOrd="0" destOrd="0" presId="urn:microsoft.com/office/officeart/2005/8/layout/vList5"/>
    <dgm:cxn modelId="{C81DFE7A-5EB3-4203-A709-ABCC2D43E83D}" type="presParOf" srcId="{ED365FAA-8377-408A-BB71-4623A26C6BBC}" destId="{CB44471E-34DE-4CEA-B786-0B3FCBF10EF4}" srcOrd="0" destOrd="0" presId="urn:microsoft.com/office/officeart/2005/8/layout/vList5"/>
    <dgm:cxn modelId="{62F0970C-CB7B-4C67-A787-8640BEE6F6AC}" type="presParOf" srcId="{CB44471E-34DE-4CEA-B786-0B3FCBF10EF4}" destId="{99AC24CF-8A77-47BE-AD4C-59838F787138}" srcOrd="0" destOrd="0" presId="urn:microsoft.com/office/officeart/2005/8/layout/vList5"/>
    <dgm:cxn modelId="{779DD187-4A75-4AAF-9082-BD898A7B856C}" type="presParOf" srcId="{CB44471E-34DE-4CEA-B786-0B3FCBF10EF4}" destId="{08A0CB5D-731A-4745-8875-A59CA820C82D}" srcOrd="1" destOrd="0" presId="urn:microsoft.com/office/officeart/2005/8/layout/vList5"/>
    <dgm:cxn modelId="{D3977C1A-9155-43E3-80CD-A4FCACD5C88E}" type="presParOf" srcId="{ED365FAA-8377-408A-BB71-4623A26C6BBC}" destId="{7189128A-5D39-421D-B39D-754B93202433}" srcOrd="1" destOrd="0" presId="urn:microsoft.com/office/officeart/2005/8/layout/vList5"/>
    <dgm:cxn modelId="{4E1A7C52-5426-4970-B492-FEF193DFC39D}" type="presParOf" srcId="{ED365FAA-8377-408A-BB71-4623A26C6BBC}" destId="{84AF2E0B-1F13-427C-9E89-309E42F8852B}" srcOrd="2" destOrd="0" presId="urn:microsoft.com/office/officeart/2005/8/layout/vList5"/>
    <dgm:cxn modelId="{5B753D6B-C9A7-4B4A-80D7-045D63C67FE1}" type="presParOf" srcId="{84AF2E0B-1F13-427C-9E89-309E42F8852B}" destId="{1BA734D2-8DC9-4F65-8376-DC102B64E27D}" srcOrd="0" destOrd="0" presId="urn:microsoft.com/office/officeart/2005/8/layout/vList5"/>
    <dgm:cxn modelId="{997598B0-D37D-4B87-9D3C-A35B43B58F47}" type="presParOf" srcId="{84AF2E0B-1F13-427C-9E89-309E42F8852B}" destId="{6B489987-3689-49C2-A544-CF19E7B85B03}" srcOrd="1" destOrd="0" presId="urn:microsoft.com/office/officeart/2005/8/layout/vList5"/>
    <dgm:cxn modelId="{A2713D6F-1D5E-4A7D-B251-DCE200ABA983}" type="presParOf" srcId="{ED365FAA-8377-408A-BB71-4623A26C6BBC}" destId="{ED293B97-80D3-417B-941E-53D11B827960}" srcOrd="3" destOrd="0" presId="urn:microsoft.com/office/officeart/2005/8/layout/vList5"/>
    <dgm:cxn modelId="{9662DCC3-59CA-490D-A643-7A69FF38C372}" type="presParOf" srcId="{ED365FAA-8377-408A-BB71-4623A26C6BBC}" destId="{2AAC5E9B-3686-4F5C-A1FD-F23D41B17C4F}" srcOrd="4" destOrd="0" presId="urn:microsoft.com/office/officeart/2005/8/layout/vList5"/>
    <dgm:cxn modelId="{013D7E80-D4EF-47BE-85F9-158C0B93F061}" type="presParOf" srcId="{2AAC5E9B-3686-4F5C-A1FD-F23D41B17C4F}" destId="{7D83A930-9934-402A-AC28-2721D51BEED9}" srcOrd="0" destOrd="0" presId="urn:microsoft.com/office/officeart/2005/8/layout/vList5"/>
    <dgm:cxn modelId="{9CD238E2-42DA-4C2A-ABB4-7D2397C2987E}" type="presParOf" srcId="{2AAC5E9B-3686-4F5C-A1FD-F23D41B17C4F}" destId="{59BD5B3F-DDC9-4D34-BD6E-6C9CA7DF1835}" srcOrd="1" destOrd="0" presId="urn:microsoft.com/office/officeart/2005/8/layout/vList5"/>
    <dgm:cxn modelId="{F3C613B5-2103-4B81-AA39-2AE50AC893F9}" type="presParOf" srcId="{ED365FAA-8377-408A-BB71-4623A26C6BBC}" destId="{18BAC447-41A0-48B9-A503-E1E17452F8CA}" srcOrd="5" destOrd="0" presId="urn:microsoft.com/office/officeart/2005/8/layout/vList5"/>
    <dgm:cxn modelId="{1B62B005-B6D1-4455-B8B7-C3936C1E8D61}" type="presParOf" srcId="{ED365FAA-8377-408A-BB71-4623A26C6BBC}" destId="{99049B79-F8DF-4845-9846-D099E361A28A}" srcOrd="6" destOrd="0" presId="urn:microsoft.com/office/officeart/2005/8/layout/vList5"/>
    <dgm:cxn modelId="{03942012-5666-4200-9D5C-5AEECA1FD1E0}" type="presParOf" srcId="{99049B79-F8DF-4845-9846-D099E361A28A}" destId="{05C988A8-B982-475D-9E29-4599D5E1200E}" srcOrd="0" destOrd="0" presId="urn:microsoft.com/office/officeart/2005/8/layout/vList5"/>
    <dgm:cxn modelId="{927EF4C0-0011-450D-95AC-5556121437E1}" type="presParOf" srcId="{99049B79-F8DF-4845-9846-D099E361A28A}" destId="{AD82E0A3-A745-40CE-8679-109F181E8E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16344-C6FF-4D20-8A8D-4FA2A98DAF4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51EA20-09F9-49F7-BD6A-9790FCFC04A7}">
      <dgm:prSet phldrT="[Text]" custT="1"/>
      <dgm:spPr/>
      <dgm:t>
        <a:bodyPr/>
        <a:lstStyle/>
        <a:p>
          <a:r>
            <a:rPr lang="en-GB" sz="1600" dirty="0" smtClean="0"/>
            <a:t>Comparisons</a:t>
          </a:r>
          <a:endParaRPr lang="en-GB" sz="1600" dirty="0"/>
        </a:p>
      </dgm:t>
    </dgm:pt>
    <dgm:pt modelId="{BDBE2923-490B-4DBE-A25B-A0828B5D2210}" type="parTrans" cxnId="{C5442912-E818-46D6-A6FC-3FB583E135C6}">
      <dgm:prSet/>
      <dgm:spPr/>
      <dgm:t>
        <a:bodyPr/>
        <a:lstStyle/>
        <a:p>
          <a:endParaRPr lang="en-GB" sz="2000"/>
        </a:p>
      </dgm:t>
    </dgm:pt>
    <dgm:pt modelId="{7045C305-4254-4344-A6C5-F036A7D34536}" type="sibTrans" cxnId="{C5442912-E818-46D6-A6FC-3FB583E135C6}">
      <dgm:prSet/>
      <dgm:spPr/>
      <dgm:t>
        <a:bodyPr/>
        <a:lstStyle/>
        <a:p>
          <a:endParaRPr lang="en-GB" sz="2000"/>
        </a:p>
      </dgm:t>
    </dgm:pt>
    <dgm:pt modelId="{3CCACADF-E972-4FBC-8B3F-5B67628CEDD1}">
      <dgm:prSet phldrT="[Text]" custT="1"/>
      <dgm:spPr/>
      <dgm:t>
        <a:bodyPr/>
        <a:lstStyle/>
        <a:p>
          <a:r>
            <a:rPr lang="en-GB" sz="1800" dirty="0" smtClean="0"/>
            <a:t>Proposed System</a:t>
          </a:r>
          <a:endParaRPr lang="en-GB" sz="1800" dirty="0"/>
        </a:p>
      </dgm:t>
    </dgm:pt>
    <dgm:pt modelId="{C2557FFC-5A78-43D8-9B2F-F71CAF73D990}" type="parTrans" cxnId="{19C94118-2E64-4F49-8893-42A2F93D3E78}">
      <dgm:prSet custT="1"/>
      <dgm:spPr/>
      <dgm:t>
        <a:bodyPr/>
        <a:lstStyle/>
        <a:p>
          <a:endParaRPr lang="en-GB" sz="600"/>
        </a:p>
      </dgm:t>
    </dgm:pt>
    <dgm:pt modelId="{6AE7D2AF-785A-4974-9E62-C31C88FB01EE}" type="sibTrans" cxnId="{19C94118-2E64-4F49-8893-42A2F93D3E78}">
      <dgm:prSet/>
      <dgm:spPr/>
      <dgm:t>
        <a:bodyPr/>
        <a:lstStyle/>
        <a:p>
          <a:endParaRPr lang="en-GB" sz="2000"/>
        </a:p>
      </dgm:t>
    </dgm:pt>
    <dgm:pt modelId="{134F11F0-4F6B-4906-AC51-9B2A4E7E6785}">
      <dgm:prSet phldrT="[Text]" custT="1"/>
      <dgm:spPr/>
      <dgm:t>
        <a:bodyPr/>
        <a:lstStyle/>
        <a:p>
          <a:r>
            <a:rPr lang="en-GB" sz="1800" dirty="0" smtClean="0"/>
            <a:t>Cyclic Light Changes</a:t>
          </a:r>
          <a:endParaRPr lang="en-GB" sz="1800" dirty="0"/>
        </a:p>
      </dgm:t>
    </dgm:pt>
    <dgm:pt modelId="{3C4DFF88-6673-4D3E-A21C-CD6C6F97292A}" type="parTrans" cxnId="{3D6379BE-36F9-41AE-8B1F-5879F5090103}">
      <dgm:prSet custT="1"/>
      <dgm:spPr/>
      <dgm:t>
        <a:bodyPr/>
        <a:lstStyle/>
        <a:p>
          <a:endParaRPr lang="en-GB" sz="600"/>
        </a:p>
      </dgm:t>
    </dgm:pt>
    <dgm:pt modelId="{4C2550C8-05F0-4693-8341-8A39D926FAD4}" type="sibTrans" cxnId="{3D6379BE-36F9-41AE-8B1F-5879F5090103}">
      <dgm:prSet/>
      <dgm:spPr/>
      <dgm:t>
        <a:bodyPr/>
        <a:lstStyle/>
        <a:p>
          <a:endParaRPr lang="en-GB" sz="2000"/>
        </a:p>
      </dgm:t>
    </dgm:pt>
    <dgm:pt modelId="{04C53E3F-0DF2-4525-8D0E-A18AE02A96CD}">
      <dgm:prSet phldrT="[Text]" custT="1"/>
      <dgm:spPr/>
      <dgm:t>
        <a:bodyPr/>
        <a:lstStyle/>
        <a:p>
          <a:r>
            <a:rPr lang="en-GB" sz="1800" dirty="0" smtClean="0"/>
            <a:t>Light change after time threshold (current system)</a:t>
          </a:r>
          <a:endParaRPr lang="en-GB" sz="1800" dirty="0"/>
        </a:p>
      </dgm:t>
    </dgm:pt>
    <dgm:pt modelId="{BD5FC237-BF4D-44C8-8CD2-D2FC029A96C6}" type="parTrans" cxnId="{D9E4B86A-B60F-4480-A852-F2B04D7EB459}">
      <dgm:prSet custT="1"/>
      <dgm:spPr/>
      <dgm:t>
        <a:bodyPr/>
        <a:lstStyle/>
        <a:p>
          <a:endParaRPr lang="en-GB" sz="600"/>
        </a:p>
      </dgm:t>
    </dgm:pt>
    <dgm:pt modelId="{0E46790C-14DD-4720-8AA2-B7D56A3C73CD}" type="sibTrans" cxnId="{D9E4B86A-B60F-4480-A852-F2B04D7EB459}">
      <dgm:prSet/>
      <dgm:spPr/>
      <dgm:t>
        <a:bodyPr/>
        <a:lstStyle/>
        <a:p>
          <a:endParaRPr lang="en-GB" sz="2000"/>
        </a:p>
      </dgm:t>
    </dgm:pt>
    <dgm:pt modelId="{B90058A5-6CC1-46F0-AE1A-47057496F700}" type="pres">
      <dgm:prSet presAssocID="{2B016344-C6FF-4D20-8A8D-4FA2A98DAF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98739C-2151-4787-9920-0F077FC000E7}" type="pres">
      <dgm:prSet presAssocID="{FE51EA20-09F9-49F7-BD6A-9790FCFC04A7}" presName="centerShape" presStyleLbl="node0" presStyleIdx="0" presStyleCnt="1" custScaleX="153105"/>
      <dgm:spPr/>
      <dgm:t>
        <a:bodyPr/>
        <a:lstStyle/>
        <a:p>
          <a:endParaRPr lang="en-GB"/>
        </a:p>
      </dgm:t>
    </dgm:pt>
    <dgm:pt modelId="{CFD128F2-DE4C-429B-BC32-DA80D04FF7A1}" type="pres">
      <dgm:prSet presAssocID="{C2557FFC-5A78-43D8-9B2F-F71CAF73D990}" presName="Name9" presStyleLbl="parChTrans1D2" presStyleIdx="0" presStyleCnt="3"/>
      <dgm:spPr/>
      <dgm:t>
        <a:bodyPr/>
        <a:lstStyle/>
        <a:p>
          <a:endParaRPr lang="en-GB"/>
        </a:p>
      </dgm:t>
    </dgm:pt>
    <dgm:pt modelId="{48600834-F7CF-4B58-B96B-BA9C83D42311}" type="pres">
      <dgm:prSet presAssocID="{C2557FFC-5A78-43D8-9B2F-F71CAF73D990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B63A629-1428-4836-B0BB-A981A9F8B7F4}" type="pres">
      <dgm:prSet presAssocID="{3CCACADF-E972-4FBC-8B3F-5B67628CEDD1}" presName="node" presStyleLbl="node1" presStyleIdx="0" presStyleCnt="3" custScaleX="153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94BCE-0BF9-4590-A518-439E3DB836CE}" type="pres">
      <dgm:prSet presAssocID="{3C4DFF88-6673-4D3E-A21C-CD6C6F97292A}" presName="Name9" presStyleLbl="parChTrans1D2" presStyleIdx="1" presStyleCnt="3"/>
      <dgm:spPr/>
      <dgm:t>
        <a:bodyPr/>
        <a:lstStyle/>
        <a:p>
          <a:endParaRPr lang="en-GB"/>
        </a:p>
      </dgm:t>
    </dgm:pt>
    <dgm:pt modelId="{E113CDB4-2FC8-4AA5-8F67-DB7AB2C2B3EA}" type="pres">
      <dgm:prSet presAssocID="{3C4DFF88-6673-4D3E-A21C-CD6C6F97292A}" presName="connTx" presStyleLbl="parChTrans1D2" presStyleIdx="1" presStyleCnt="3"/>
      <dgm:spPr/>
      <dgm:t>
        <a:bodyPr/>
        <a:lstStyle/>
        <a:p>
          <a:endParaRPr lang="en-GB"/>
        </a:p>
      </dgm:t>
    </dgm:pt>
    <dgm:pt modelId="{96BB50AF-4943-4D90-A8E0-A4B3937D18B7}" type="pres">
      <dgm:prSet presAssocID="{134F11F0-4F6B-4906-AC51-9B2A4E7E6785}" presName="node" presStyleLbl="node1" presStyleIdx="1" presStyleCnt="3" custScaleX="153105" custRadScaleRad="134781" custRadScaleInc="-125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AAD17D-9102-4B08-A7AA-DC253F4C7D4A}" type="pres">
      <dgm:prSet presAssocID="{BD5FC237-BF4D-44C8-8CD2-D2FC029A96C6}" presName="Name9" presStyleLbl="parChTrans1D2" presStyleIdx="2" presStyleCnt="3"/>
      <dgm:spPr/>
      <dgm:t>
        <a:bodyPr/>
        <a:lstStyle/>
        <a:p>
          <a:endParaRPr lang="en-GB"/>
        </a:p>
      </dgm:t>
    </dgm:pt>
    <dgm:pt modelId="{9A508F45-707E-436B-ADB2-53B80C15CC52}" type="pres">
      <dgm:prSet presAssocID="{BD5FC237-BF4D-44C8-8CD2-D2FC029A96C6}" presName="connTx" presStyleLbl="parChTrans1D2" presStyleIdx="2" presStyleCnt="3"/>
      <dgm:spPr/>
      <dgm:t>
        <a:bodyPr/>
        <a:lstStyle/>
        <a:p>
          <a:endParaRPr lang="en-GB"/>
        </a:p>
      </dgm:t>
    </dgm:pt>
    <dgm:pt modelId="{D0EEBFDB-9C43-4CC0-B4C5-F3C39ECA8D35}" type="pres">
      <dgm:prSet presAssocID="{04C53E3F-0DF2-4525-8D0E-A18AE02A96CD}" presName="node" presStyleLbl="node1" presStyleIdx="2" presStyleCnt="3" custScaleX="153105" custRadScaleRad="138097" custRadScaleInc="135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442912-E818-46D6-A6FC-3FB583E135C6}" srcId="{2B016344-C6FF-4D20-8A8D-4FA2A98DAF48}" destId="{FE51EA20-09F9-49F7-BD6A-9790FCFC04A7}" srcOrd="0" destOrd="0" parTransId="{BDBE2923-490B-4DBE-A25B-A0828B5D2210}" sibTransId="{7045C305-4254-4344-A6C5-F036A7D34536}"/>
    <dgm:cxn modelId="{3D6379BE-36F9-41AE-8B1F-5879F5090103}" srcId="{FE51EA20-09F9-49F7-BD6A-9790FCFC04A7}" destId="{134F11F0-4F6B-4906-AC51-9B2A4E7E6785}" srcOrd="1" destOrd="0" parTransId="{3C4DFF88-6673-4D3E-A21C-CD6C6F97292A}" sibTransId="{4C2550C8-05F0-4693-8341-8A39D926FAD4}"/>
    <dgm:cxn modelId="{DAAE3B73-EA17-46B9-8732-2B9B1807418F}" type="presOf" srcId="{3C4DFF88-6673-4D3E-A21C-CD6C6F97292A}" destId="{E113CDB4-2FC8-4AA5-8F67-DB7AB2C2B3EA}" srcOrd="1" destOrd="0" presId="urn:microsoft.com/office/officeart/2005/8/layout/radial1"/>
    <dgm:cxn modelId="{19C94118-2E64-4F49-8893-42A2F93D3E78}" srcId="{FE51EA20-09F9-49F7-BD6A-9790FCFC04A7}" destId="{3CCACADF-E972-4FBC-8B3F-5B67628CEDD1}" srcOrd="0" destOrd="0" parTransId="{C2557FFC-5A78-43D8-9B2F-F71CAF73D990}" sibTransId="{6AE7D2AF-785A-4974-9E62-C31C88FB01EE}"/>
    <dgm:cxn modelId="{D9E4B86A-B60F-4480-A852-F2B04D7EB459}" srcId="{FE51EA20-09F9-49F7-BD6A-9790FCFC04A7}" destId="{04C53E3F-0DF2-4525-8D0E-A18AE02A96CD}" srcOrd="2" destOrd="0" parTransId="{BD5FC237-BF4D-44C8-8CD2-D2FC029A96C6}" sibTransId="{0E46790C-14DD-4720-8AA2-B7D56A3C73CD}"/>
    <dgm:cxn modelId="{4B14E54D-088F-4667-9C33-DFFEB0A1D432}" type="presOf" srcId="{FE51EA20-09F9-49F7-BD6A-9790FCFC04A7}" destId="{F198739C-2151-4787-9920-0F077FC000E7}" srcOrd="0" destOrd="0" presId="urn:microsoft.com/office/officeart/2005/8/layout/radial1"/>
    <dgm:cxn modelId="{C2AA7EC2-7854-40EC-869C-2F4EDD3D7A86}" type="presOf" srcId="{BD5FC237-BF4D-44C8-8CD2-D2FC029A96C6}" destId="{23AAD17D-9102-4B08-A7AA-DC253F4C7D4A}" srcOrd="0" destOrd="0" presId="urn:microsoft.com/office/officeart/2005/8/layout/radial1"/>
    <dgm:cxn modelId="{2F02C473-D1F3-40C8-B79A-C2021C3726CF}" type="presOf" srcId="{134F11F0-4F6B-4906-AC51-9B2A4E7E6785}" destId="{96BB50AF-4943-4D90-A8E0-A4B3937D18B7}" srcOrd="0" destOrd="0" presId="urn:microsoft.com/office/officeart/2005/8/layout/radial1"/>
    <dgm:cxn modelId="{952B845F-936C-49EB-9EB0-B3A7B610F4A8}" type="presOf" srcId="{C2557FFC-5A78-43D8-9B2F-F71CAF73D990}" destId="{CFD128F2-DE4C-429B-BC32-DA80D04FF7A1}" srcOrd="0" destOrd="0" presId="urn:microsoft.com/office/officeart/2005/8/layout/radial1"/>
    <dgm:cxn modelId="{51E7B06C-E682-40C4-A25D-905FCB4A18F0}" type="presOf" srcId="{3CCACADF-E972-4FBC-8B3F-5B67628CEDD1}" destId="{7B63A629-1428-4836-B0BB-A981A9F8B7F4}" srcOrd="0" destOrd="0" presId="urn:microsoft.com/office/officeart/2005/8/layout/radial1"/>
    <dgm:cxn modelId="{6FEADC78-ACCE-4E63-843A-79F0ED771A5F}" type="presOf" srcId="{2B016344-C6FF-4D20-8A8D-4FA2A98DAF48}" destId="{B90058A5-6CC1-46F0-AE1A-47057496F700}" srcOrd="0" destOrd="0" presId="urn:microsoft.com/office/officeart/2005/8/layout/radial1"/>
    <dgm:cxn modelId="{34796828-B718-439D-B92E-287326A74ABC}" type="presOf" srcId="{3C4DFF88-6673-4D3E-A21C-CD6C6F97292A}" destId="{1FB94BCE-0BF9-4590-A518-439E3DB836CE}" srcOrd="0" destOrd="0" presId="urn:microsoft.com/office/officeart/2005/8/layout/radial1"/>
    <dgm:cxn modelId="{155091ED-12E4-49F6-8493-132070ED1727}" type="presOf" srcId="{BD5FC237-BF4D-44C8-8CD2-D2FC029A96C6}" destId="{9A508F45-707E-436B-ADB2-53B80C15CC52}" srcOrd="1" destOrd="0" presId="urn:microsoft.com/office/officeart/2005/8/layout/radial1"/>
    <dgm:cxn modelId="{8226CB25-A0C2-4211-AB6C-36D1A671B409}" type="presOf" srcId="{C2557FFC-5A78-43D8-9B2F-F71CAF73D990}" destId="{48600834-F7CF-4B58-B96B-BA9C83D42311}" srcOrd="1" destOrd="0" presId="urn:microsoft.com/office/officeart/2005/8/layout/radial1"/>
    <dgm:cxn modelId="{88E4B700-F535-468B-8F5B-0FBE1775CAEF}" type="presOf" srcId="{04C53E3F-0DF2-4525-8D0E-A18AE02A96CD}" destId="{D0EEBFDB-9C43-4CC0-B4C5-F3C39ECA8D35}" srcOrd="0" destOrd="0" presId="urn:microsoft.com/office/officeart/2005/8/layout/radial1"/>
    <dgm:cxn modelId="{EB882F0D-98FC-4E85-B6E5-A42062EBB081}" type="presParOf" srcId="{B90058A5-6CC1-46F0-AE1A-47057496F700}" destId="{F198739C-2151-4787-9920-0F077FC000E7}" srcOrd="0" destOrd="0" presId="urn:microsoft.com/office/officeart/2005/8/layout/radial1"/>
    <dgm:cxn modelId="{9719EC1C-7EF1-4C05-A862-7D2C9ADC7BB6}" type="presParOf" srcId="{B90058A5-6CC1-46F0-AE1A-47057496F700}" destId="{CFD128F2-DE4C-429B-BC32-DA80D04FF7A1}" srcOrd="1" destOrd="0" presId="urn:microsoft.com/office/officeart/2005/8/layout/radial1"/>
    <dgm:cxn modelId="{BC11F5A3-4760-42FD-9E63-63910F7AF386}" type="presParOf" srcId="{CFD128F2-DE4C-429B-BC32-DA80D04FF7A1}" destId="{48600834-F7CF-4B58-B96B-BA9C83D42311}" srcOrd="0" destOrd="0" presId="urn:microsoft.com/office/officeart/2005/8/layout/radial1"/>
    <dgm:cxn modelId="{6DAE99BA-24C7-4814-A5A4-E56A8509B59B}" type="presParOf" srcId="{B90058A5-6CC1-46F0-AE1A-47057496F700}" destId="{7B63A629-1428-4836-B0BB-A981A9F8B7F4}" srcOrd="2" destOrd="0" presId="urn:microsoft.com/office/officeart/2005/8/layout/radial1"/>
    <dgm:cxn modelId="{DBFF5257-9290-4A73-8DCA-5922081A39C3}" type="presParOf" srcId="{B90058A5-6CC1-46F0-AE1A-47057496F700}" destId="{1FB94BCE-0BF9-4590-A518-439E3DB836CE}" srcOrd="3" destOrd="0" presId="urn:microsoft.com/office/officeart/2005/8/layout/radial1"/>
    <dgm:cxn modelId="{4BE07E3E-D97B-4C76-8E44-856C37EB523E}" type="presParOf" srcId="{1FB94BCE-0BF9-4590-A518-439E3DB836CE}" destId="{E113CDB4-2FC8-4AA5-8F67-DB7AB2C2B3EA}" srcOrd="0" destOrd="0" presId="urn:microsoft.com/office/officeart/2005/8/layout/radial1"/>
    <dgm:cxn modelId="{FA981F1A-5C25-4083-B3C4-922EAB354D50}" type="presParOf" srcId="{B90058A5-6CC1-46F0-AE1A-47057496F700}" destId="{96BB50AF-4943-4D90-A8E0-A4B3937D18B7}" srcOrd="4" destOrd="0" presId="urn:microsoft.com/office/officeart/2005/8/layout/radial1"/>
    <dgm:cxn modelId="{6D76A887-C78F-487B-806C-A15E34A5ED1E}" type="presParOf" srcId="{B90058A5-6CC1-46F0-AE1A-47057496F700}" destId="{23AAD17D-9102-4B08-A7AA-DC253F4C7D4A}" srcOrd="5" destOrd="0" presId="urn:microsoft.com/office/officeart/2005/8/layout/radial1"/>
    <dgm:cxn modelId="{3ACC69F0-3B73-4C5A-833A-2ACD61DE3F3A}" type="presParOf" srcId="{23AAD17D-9102-4B08-A7AA-DC253F4C7D4A}" destId="{9A508F45-707E-436B-ADB2-53B80C15CC52}" srcOrd="0" destOrd="0" presId="urn:microsoft.com/office/officeart/2005/8/layout/radial1"/>
    <dgm:cxn modelId="{EE39CBE8-DA36-45AB-8066-F52F34BE3444}" type="presParOf" srcId="{B90058A5-6CC1-46F0-AE1A-47057496F700}" destId="{D0EEBFDB-9C43-4CC0-B4C5-F3C39ECA8D3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DC805-43EA-4F09-9A14-9EF79C21A414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E5C4E0-AE25-4B6A-B310-9F1332854EB1}">
      <dgm:prSet phldrT="[Text]"/>
      <dgm:spPr/>
      <dgm:t>
        <a:bodyPr/>
        <a:lstStyle/>
        <a:p>
          <a:r>
            <a:rPr lang="en-GB" b="1" dirty="0" smtClean="0"/>
            <a:t>Make frequent light changes for dense traffic </a:t>
          </a:r>
          <a:r>
            <a:rPr lang="en-GB" dirty="0" smtClean="0"/>
            <a:t>(towards first come first serve system, limits maximum waiting time)</a:t>
          </a:r>
          <a:endParaRPr lang="en-GB" dirty="0"/>
        </a:p>
      </dgm:t>
    </dgm:pt>
    <dgm:pt modelId="{585080A2-7DB9-4B48-99CC-D857EC046C4F}" type="parTrans" cxnId="{F7125F83-2258-4F88-B502-619B289A2730}">
      <dgm:prSet/>
      <dgm:spPr/>
      <dgm:t>
        <a:bodyPr/>
        <a:lstStyle/>
        <a:p>
          <a:endParaRPr lang="en-GB"/>
        </a:p>
      </dgm:t>
    </dgm:pt>
    <dgm:pt modelId="{980774E3-0BF4-4049-9AB0-E6B39909B92E}" type="sibTrans" cxnId="{F7125F83-2258-4F88-B502-619B289A2730}">
      <dgm:prSet/>
      <dgm:spPr/>
      <dgm:t>
        <a:bodyPr/>
        <a:lstStyle/>
        <a:p>
          <a:endParaRPr lang="en-GB"/>
        </a:p>
      </dgm:t>
    </dgm:pt>
    <dgm:pt modelId="{281ED2D1-18D6-47A9-8C60-EAB6BFE2DA7B}">
      <dgm:prSet phldrT="[Text]"/>
      <dgm:spPr/>
      <dgm:t>
        <a:bodyPr/>
        <a:lstStyle/>
        <a:p>
          <a:r>
            <a:rPr lang="en-GB" b="1" dirty="0" smtClean="0"/>
            <a:t>Make infrequent light changes for dense traffic </a:t>
          </a:r>
          <a:r>
            <a:rPr lang="en-GB" dirty="0" smtClean="0"/>
            <a:t>(smaller average traversal time, smaller time wasted in transition between changes)</a:t>
          </a:r>
          <a:endParaRPr lang="en-GB" dirty="0"/>
        </a:p>
      </dgm:t>
    </dgm:pt>
    <dgm:pt modelId="{8C92DB2E-F53C-4168-9121-D66C51D06381}" type="parTrans" cxnId="{0B47F8BF-8BC3-4841-93DF-635C98AB88E1}">
      <dgm:prSet/>
      <dgm:spPr/>
      <dgm:t>
        <a:bodyPr/>
        <a:lstStyle/>
        <a:p>
          <a:endParaRPr lang="en-GB"/>
        </a:p>
      </dgm:t>
    </dgm:pt>
    <dgm:pt modelId="{4C156B87-70A2-4E92-BA3A-38DFBC3CAFA2}" type="sibTrans" cxnId="{0B47F8BF-8BC3-4841-93DF-635C98AB88E1}">
      <dgm:prSet/>
      <dgm:spPr/>
      <dgm:t>
        <a:bodyPr/>
        <a:lstStyle/>
        <a:p>
          <a:endParaRPr lang="en-GB"/>
        </a:p>
      </dgm:t>
    </dgm:pt>
    <dgm:pt modelId="{4D48BBB1-C4AD-42C9-A4DE-2D3A8659FA63}" type="pres">
      <dgm:prSet presAssocID="{34ADC805-43EA-4F09-9A14-9EF79C21A4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BD75D8-235F-48EB-A7B1-F418649ED0A2}" type="pres">
      <dgm:prSet presAssocID="{C9E5C4E0-AE25-4B6A-B310-9F1332854EB1}" presName="upArrow" presStyleLbl="node1" presStyleIdx="0" presStyleCnt="2"/>
      <dgm:spPr/>
    </dgm:pt>
    <dgm:pt modelId="{C61EE4BF-21F3-4763-BBF2-375393502AAB}" type="pres">
      <dgm:prSet presAssocID="{C9E5C4E0-AE25-4B6A-B310-9F1332854EB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AE4D10-CE3B-4E6B-BD95-B5B4AFDFB658}" type="pres">
      <dgm:prSet presAssocID="{281ED2D1-18D6-47A9-8C60-EAB6BFE2DA7B}" presName="downArrow" presStyleLbl="node1" presStyleIdx="1" presStyleCnt="2"/>
      <dgm:spPr/>
    </dgm:pt>
    <dgm:pt modelId="{968140F9-DD6C-4457-BF29-A38D434EFC55}" type="pres">
      <dgm:prSet presAssocID="{281ED2D1-18D6-47A9-8C60-EAB6BFE2DA7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A4CC2D-2F98-4A82-88CC-9F7934C10E5C}" type="presOf" srcId="{34ADC805-43EA-4F09-9A14-9EF79C21A414}" destId="{4D48BBB1-C4AD-42C9-A4DE-2D3A8659FA63}" srcOrd="0" destOrd="0" presId="urn:microsoft.com/office/officeart/2005/8/layout/arrow4"/>
    <dgm:cxn modelId="{9954320D-3F9C-49DA-929E-27AB4925691A}" type="presOf" srcId="{C9E5C4E0-AE25-4B6A-B310-9F1332854EB1}" destId="{C61EE4BF-21F3-4763-BBF2-375393502AAB}" srcOrd="0" destOrd="0" presId="urn:microsoft.com/office/officeart/2005/8/layout/arrow4"/>
    <dgm:cxn modelId="{F7125F83-2258-4F88-B502-619B289A2730}" srcId="{34ADC805-43EA-4F09-9A14-9EF79C21A414}" destId="{C9E5C4E0-AE25-4B6A-B310-9F1332854EB1}" srcOrd="0" destOrd="0" parTransId="{585080A2-7DB9-4B48-99CC-D857EC046C4F}" sibTransId="{980774E3-0BF4-4049-9AB0-E6B39909B92E}"/>
    <dgm:cxn modelId="{0B47F8BF-8BC3-4841-93DF-635C98AB88E1}" srcId="{34ADC805-43EA-4F09-9A14-9EF79C21A414}" destId="{281ED2D1-18D6-47A9-8C60-EAB6BFE2DA7B}" srcOrd="1" destOrd="0" parTransId="{8C92DB2E-F53C-4168-9121-D66C51D06381}" sibTransId="{4C156B87-70A2-4E92-BA3A-38DFBC3CAFA2}"/>
    <dgm:cxn modelId="{8D7A0F48-F9F9-40C2-BB0C-790864336E76}" type="presOf" srcId="{281ED2D1-18D6-47A9-8C60-EAB6BFE2DA7B}" destId="{968140F9-DD6C-4457-BF29-A38D434EFC55}" srcOrd="0" destOrd="0" presId="urn:microsoft.com/office/officeart/2005/8/layout/arrow4"/>
    <dgm:cxn modelId="{376B62CC-2CEC-46BC-8100-1BBE25DEBBF2}" type="presParOf" srcId="{4D48BBB1-C4AD-42C9-A4DE-2D3A8659FA63}" destId="{0EBD75D8-235F-48EB-A7B1-F418649ED0A2}" srcOrd="0" destOrd="0" presId="urn:microsoft.com/office/officeart/2005/8/layout/arrow4"/>
    <dgm:cxn modelId="{95ABDC3B-ABC9-482B-BC08-041C12032F7E}" type="presParOf" srcId="{4D48BBB1-C4AD-42C9-A4DE-2D3A8659FA63}" destId="{C61EE4BF-21F3-4763-BBF2-375393502AAB}" srcOrd="1" destOrd="0" presId="urn:microsoft.com/office/officeart/2005/8/layout/arrow4"/>
    <dgm:cxn modelId="{49A55DD1-EE27-42CE-8C88-F4D01DBE3B75}" type="presParOf" srcId="{4D48BBB1-C4AD-42C9-A4DE-2D3A8659FA63}" destId="{BCAE4D10-CE3B-4E6B-BD95-B5B4AFDFB658}" srcOrd="2" destOrd="0" presId="urn:microsoft.com/office/officeart/2005/8/layout/arrow4"/>
    <dgm:cxn modelId="{B8EA1F62-9910-4013-9F82-5E3D330E3831}" type="presParOf" srcId="{4D48BBB1-C4AD-42C9-A4DE-2D3A8659FA63}" destId="{968140F9-DD6C-4457-BF29-A38D434EFC5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B93C7-3591-4EAD-A071-5A9EF34EC61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76D6F5-4CFB-4C3B-94B0-9D48D5F6CC72}">
      <dgm:prSet phldrT="[Text]"/>
      <dgm:spPr/>
      <dgm:t>
        <a:bodyPr/>
        <a:lstStyle/>
        <a:p>
          <a:r>
            <a:rPr lang="en-GB" dirty="0" smtClean="0"/>
            <a:t>Booking</a:t>
          </a:r>
          <a:endParaRPr lang="en-GB" dirty="0"/>
        </a:p>
      </dgm:t>
    </dgm:pt>
    <dgm:pt modelId="{527FF667-424D-48BC-945B-EA592E3B33F7}" type="parTrans" cxnId="{AA6D29D3-EA4B-494C-ACE9-AC9DC9AD17B0}">
      <dgm:prSet/>
      <dgm:spPr/>
      <dgm:t>
        <a:bodyPr/>
        <a:lstStyle/>
        <a:p>
          <a:endParaRPr lang="en-GB"/>
        </a:p>
      </dgm:t>
    </dgm:pt>
    <dgm:pt modelId="{245E7FBB-ED54-4E80-8392-BEDAF6E79BEB}" type="sibTrans" cxnId="{AA6D29D3-EA4B-494C-ACE9-AC9DC9AD17B0}">
      <dgm:prSet/>
      <dgm:spPr/>
      <dgm:t>
        <a:bodyPr/>
        <a:lstStyle/>
        <a:p>
          <a:endParaRPr lang="en-GB"/>
        </a:p>
      </dgm:t>
    </dgm:pt>
    <dgm:pt modelId="{75EF349F-0628-4C39-84E9-9CB1DFC84A51}">
      <dgm:prSet phldrT="[Text]"/>
      <dgm:spPr/>
      <dgm:t>
        <a:bodyPr/>
        <a:lstStyle/>
        <a:p>
          <a:r>
            <a:rPr lang="en-GB" dirty="0" smtClean="0"/>
            <a:t>Road Booking</a:t>
          </a:r>
          <a:endParaRPr lang="en-GB" dirty="0"/>
        </a:p>
      </dgm:t>
    </dgm:pt>
    <dgm:pt modelId="{0527A0C5-C220-414B-805F-0A029A9DA2E0}" type="parTrans" cxnId="{2C544E4A-5694-4D86-93E3-EA4346104A4E}">
      <dgm:prSet/>
      <dgm:spPr/>
      <dgm:t>
        <a:bodyPr/>
        <a:lstStyle/>
        <a:p>
          <a:endParaRPr lang="en-GB"/>
        </a:p>
      </dgm:t>
    </dgm:pt>
    <dgm:pt modelId="{99544140-3D4A-4F5A-94E9-6779B2F8AC51}" type="sibTrans" cxnId="{2C544E4A-5694-4D86-93E3-EA4346104A4E}">
      <dgm:prSet/>
      <dgm:spPr/>
      <dgm:t>
        <a:bodyPr/>
        <a:lstStyle/>
        <a:p>
          <a:endParaRPr lang="en-GB"/>
        </a:p>
      </dgm:t>
    </dgm:pt>
    <dgm:pt modelId="{95799856-8747-4598-A2C9-78AEFDF00264}">
      <dgm:prSet phldrT="[Text]"/>
      <dgm:spPr/>
      <dgm:t>
        <a:bodyPr/>
        <a:lstStyle/>
        <a:p>
          <a:r>
            <a:rPr lang="en-GB" dirty="0" smtClean="0"/>
            <a:t>Lane Booking</a:t>
          </a:r>
          <a:endParaRPr lang="en-GB" dirty="0"/>
        </a:p>
      </dgm:t>
    </dgm:pt>
    <dgm:pt modelId="{A52F5C11-D7E1-49AC-8F9C-E7A5841D146C}" type="parTrans" cxnId="{F9EA0440-6163-4111-B21C-1D58193B82CF}">
      <dgm:prSet/>
      <dgm:spPr/>
      <dgm:t>
        <a:bodyPr/>
        <a:lstStyle/>
        <a:p>
          <a:endParaRPr lang="en-GB"/>
        </a:p>
      </dgm:t>
    </dgm:pt>
    <dgm:pt modelId="{29C8AD62-1332-49DC-9329-147D9347D8CE}" type="sibTrans" cxnId="{F9EA0440-6163-4111-B21C-1D58193B82CF}">
      <dgm:prSet/>
      <dgm:spPr/>
      <dgm:t>
        <a:bodyPr/>
        <a:lstStyle/>
        <a:p>
          <a:endParaRPr lang="en-GB"/>
        </a:p>
      </dgm:t>
    </dgm:pt>
    <dgm:pt modelId="{BF70864B-81D4-4877-986A-E5F9EDA17AE2}">
      <dgm:prSet phldrT="[Text]"/>
      <dgm:spPr/>
      <dgm:t>
        <a:bodyPr/>
        <a:lstStyle/>
        <a:p>
          <a:r>
            <a:rPr lang="en-GB" dirty="0" smtClean="0"/>
            <a:t>A road/ section of road  booked</a:t>
          </a:r>
          <a:endParaRPr lang="en-GB" dirty="0"/>
        </a:p>
      </dgm:t>
    </dgm:pt>
    <dgm:pt modelId="{609F4C7D-A04D-4AA5-AE4F-F69E6D69EA71}" type="parTrans" cxnId="{28B597CC-BE99-48DC-BF56-BDE4A71E4559}">
      <dgm:prSet/>
      <dgm:spPr/>
      <dgm:t>
        <a:bodyPr/>
        <a:lstStyle/>
        <a:p>
          <a:endParaRPr lang="en-GB"/>
        </a:p>
      </dgm:t>
    </dgm:pt>
    <dgm:pt modelId="{90F0E9F7-B8F9-4C68-861A-848063AB8D26}" type="sibTrans" cxnId="{28B597CC-BE99-48DC-BF56-BDE4A71E4559}">
      <dgm:prSet/>
      <dgm:spPr/>
      <dgm:t>
        <a:bodyPr/>
        <a:lstStyle/>
        <a:p>
          <a:endParaRPr lang="en-GB"/>
        </a:p>
      </dgm:t>
    </dgm:pt>
    <dgm:pt modelId="{FAFF10DC-F78A-40AF-819E-0254CBB0108D}">
      <dgm:prSet phldrT="[Text]"/>
      <dgm:spPr/>
      <dgm:t>
        <a:bodyPr/>
        <a:lstStyle/>
        <a:p>
          <a:r>
            <a:rPr lang="en-GB" dirty="0" smtClean="0"/>
            <a:t>E.g. VIP road for a concert</a:t>
          </a:r>
          <a:endParaRPr lang="en-GB" dirty="0"/>
        </a:p>
      </dgm:t>
    </dgm:pt>
    <dgm:pt modelId="{B0C143E2-714C-41BA-BEBE-BD6CAD1BCA05}" type="parTrans" cxnId="{646A8384-B12D-4D43-A825-2314DA6F0FF0}">
      <dgm:prSet/>
      <dgm:spPr/>
      <dgm:t>
        <a:bodyPr/>
        <a:lstStyle/>
        <a:p>
          <a:endParaRPr lang="en-GB"/>
        </a:p>
      </dgm:t>
    </dgm:pt>
    <dgm:pt modelId="{77F35E7C-B800-4EDE-9329-C2E41F78ECCB}" type="sibTrans" cxnId="{646A8384-B12D-4D43-A825-2314DA6F0FF0}">
      <dgm:prSet/>
      <dgm:spPr/>
      <dgm:t>
        <a:bodyPr/>
        <a:lstStyle/>
        <a:p>
          <a:endParaRPr lang="en-GB"/>
        </a:p>
      </dgm:t>
    </dgm:pt>
    <dgm:pt modelId="{EF2AA44B-5B28-4747-89A9-162C285C495E}">
      <dgm:prSet phldrT="[Text]"/>
      <dgm:spPr/>
      <dgm:t>
        <a:bodyPr/>
        <a:lstStyle/>
        <a:p>
          <a:r>
            <a:rPr lang="en-GB" dirty="0" smtClean="0"/>
            <a:t>One of the lanes booked</a:t>
          </a:r>
          <a:endParaRPr lang="en-GB" dirty="0"/>
        </a:p>
      </dgm:t>
    </dgm:pt>
    <dgm:pt modelId="{46DBC42E-5C88-436D-884D-03C1B571D662}" type="parTrans" cxnId="{3876EBCB-AAC1-4B1E-8589-9A082434D8F0}">
      <dgm:prSet/>
      <dgm:spPr/>
      <dgm:t>
        <a:bodyPr/>
        <a:lstStyle/>
        <a:p>
          <a:endParaRPr lang="en-GB"/>
        </a:p>
      </dgm:t>
    </dgm:pt>
    <dgm:pt modelId="{B484DD2E-39A9-4214-ABEF-3EBBF51F7279}" type="sibTrans" cxnId="{3876EBCB-AAC1-4B1E-8589-9A082434D8F0}">
      <dgm:prSet/>
      <dgm:spPr/>
      <dgm:t>
        <a:bodyPr/>
        <a:lstStyle/>
        <a:p>
          <a:endParaRPr lang="en-GB"/>
        </a:p>
      </dgm:t>
    </dgm:pt>
    <dgm:pt modelId="{99EEF0D6-7304-4F51-828B-DC286470E3B0}">
      <dgm:prSet phldrT="[Text]"/>
      <dgm:spPr/>
      <dgm:t>
        <a:bodyPr/>
        <a:lstStyle/>
        <a:p>
          <a:r>
            <a:rPr lang="en-GB" dirty="0" smtClean="0"/>
            <a:t>E.g. Olympic Vehicles Lane</a:t>
          </a:r>
          <a:endParaRPr lang="en-GB" dirty="0"/>
        </a:p>
      </dgm:t>
    </dgm:pt>
    <dgm:pt modelId="{3C096696-3E6F-4137-9C07-0A3C3E1FFE7B}" type="parTrans" cxnId="{58145155-EA56-41C5-BA7A-59F9ED64CA74}">
      <dgm:prSet/>
      <dgm:spPr/>
      <dgm:t>
        <a:bodyPr/>
        <a:lstStyle/>
        <a:p>
          <a:endParaRPr lang="en-GB"/>
        </a:p>
      </dgm:t>
    </dgm:pt>
    <dgm:pt modelId="{E657302A-BA98-436D-9C6F-603315EA9E68}" type="sibTrans" cxnId="{58145155-EA56-41C5-BA7A-59F9ED64CA74}">
      <dgm:prSet/>
      <dgm:spPr/>
      <dgm:t>
        <a:bodyPr/>
        <a:lstStyle/>
        <a:p>
          <a:endParaRPr lang="en-GB"/>
        </a:p>
      </dgm:t>
    </dgm:pt>
    <dgm:pt modelId="{8AAD1D25-196E-4BB6-8FE1-FDB276A2AF7E}">
      <dgm:prSet phldrT="[Text]"/>
      <dgm:spPr/>
      <dgm:t>
        <a:bodyPr/>
        <a:lstStyle/>
        <a:p>
          <a:r>
            <a:rPr lang="en-GB" dirty="0" smtClean="0"/>
            <a:t>Emergency vehicle may book lanes as they go</a:t>
          </a:r>
          <a:endParaRPr lang="en-GB" dirty="0"/>
        </a:p>
      </dgm:t>
    </dgm:pt>
    <dgm:pt modelId="{D424EE80-46EF-48F2-BEFF-1FFE0D94A814}" type="parTrans" cxnId="{C1D137F1-7C95-4FBA-AB58-E02A56418D6F}">
      <dgm:prSet/>
      <dgm:spPr/>
      <dgm:t>
        <a:bodyPr/>
        <a:lstStyle/>
        <a:p>
          <a:endParaRPr lang="en-GB"/>
        </a:p>
      </dgm:t>
    </dgm:pt>
    <dgm:pt modelId="{13D21851-C228-41B4-81BB-D37AA192EB24}" type="sibTrans" cxnId="{C1D137F1-7C95-4FBA-AB58-E02A56418D6F}">
      <dgm:prSet/>
      <dgm:spPr/>
      <dgm:t>
        <a:bodyPr/>
        <a:lstStyle/>
        <a:p>
          <a:endParaRPr lang="en-GB"/>
        </a:p>
      </dgm:t>
    </dgm:pt>
    <dgm:pt modelId="{5926B4AF-5EBC-4A5D-98A4-B870D2248A7F}" type="pres">
      <dgm:prSet presAssocID="{8AEB93C7-3591-4EAD-A071-5A9EF34EC6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48483B4-6771-4453-90BE-6CFA853B27F5}" type="pres">
      <dgm:prSet presAssocID="{CF76D6F5-4CFB-4C3B-94B0-9D48D5F6CC72}" presName="hierRoot1" presStyleCnt="0"/>
      <dgm:spPr/>
    </dgm:pt>
    <dgm:pt modelId="{724CE885-B3E1-4A1B-BC34-C2AA26E000AD}" type="pres">
      <dgm:prSet presAssocID="{CF76D6F5-4CFB-4C3B-94B0-9D48D5F6CC72}" presName="composite" presStyleCnt="0"/>
      <dgm:spPr/>
    </dgm:pt>
    <dgm:pt modelId="{DA1F331F-C3EA-41E3-89A2-383E97F220D5}" type="pres">
      <dgm:prSet presAssocID="{CF76D6F5-4CFB-4C3B-94B0-9D48D5F6CC72}" presName="background" presStyleLbl="node0" presStyleIdx="0" presStyleCnt="1"/>
      <dgm:spPr/>
    </dgm:pt>
    <dgm:pt modelId="{3E66F1DF-7441-4C81-B91C-D88F85F57192}" type="pres">
      <dgm:prSet presAssocID="{CF76D6F5-4CFB-4C3B-94B0-9D48D5F6CC7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8F0E06-D5C7-4FD1-9F70-960CC98CACB3}" type="pres">
      <dgm:prSet presAssocID="{CF76D6F5-4CFB-4C3B-94B0-9D48D5F6CC72}" presName="hierChild2" presStyleCnt="0"/>
      <dgm:spPr/>
    </dgm:pt>
    <dgm:pt modelId="{6CEC159C-8A91-44E2-B7D2-E59D51178121}" type="pres">
      <dgm:prSet presAssocID="{0527A0C5-C220-414B-805F-0A029A9DA2E0}" presName="Name10" presStyleLbl="parChTrans1D2" presStyleIdx="0" presStyleCnt="2"/>
      <dgm:spPr/>
      <dgm:t>
        <a:bodyPr/>
        <a:lstStyle/>
        <a:p>
          <a:endParaRPr lang="en-GB"/>
        </a:p>
      </dgm:t>
    </dgm:pt>
    <dgm:pt modelId="{CACFC4A4-031A-4259-B9FC-4002FAAFC436}" type="pres">
      <dgm:prSet presAssocID="{75EF349F-0628-4C39-84E9-9CB1DFC84A51}" presName="hierRoot2" presStyleCnt="0"/>
      <dgm:spPr/>
    </dgm:pt>
    <dgm:pt modelId="{1A95927D-D9D6-41A6-A8FB-A48539ACCC85}" type="pres">
      <dgm:prSet presAssocID="{75EF349F-0628-4C39-84E9-9CB1DFC84A51}" presName="composite2" presStyleCnt="0"/>
      <dgm:spPr/>
    </dgm:pt>
    <dgm:pt modelId="{A8FB3A8F-F462-4EE3-9164-ABA5602BC745}" type="pres">
      <dgm:prSet presAssocID="{75EF349F-0628-4C39-84E9-9CB1DFC84A51}" presName="background2" presStyleLbl="node2" presStyleIdx="0" presStyleCnt="2"/>
      <dgm:spPr/>
    </dgm:pt>
    <dgm:pt modelId="{9221E1D5-C3AA-4EB8-8898-0AF566756EDE}" type="pres">
      <dgm:prSet presAssocID="{75EF349F-0628-4C39-84E9-9CB1DFC84A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0E27C7-F511-4D79-990B-517CB4778F84}" type="pres">
      <dgm:prSet presAssocID="{75EF349F-0628-4C39-84E9-9CB1DFC84A51}" presName="hierChild3" presStyleCnt="0"/>
      <dgm:spPr/>
    </dgm:pt>
    <dgm:pt modelId="{E330D3D2-B96D-48C9-AF89-FD5D23C498CE}" type="pres">
      <dgm:prSet presAssocID="{609F4C7D-A04D-4AA5-AE4F-F69E6D69EA71}" presName="Name17" presStyleLbl="parChTrans1D3" presStyleIdx="0" presStyleCnt="5"/>
      <dgm:spPr/>
      <dgm:t>
        <a:bodyPr/>
        <a:lstStyle/>
        <a:p>
          <a:endParaRPr lang="en-GB"/>
        </a:p>
      </dgm:t>
    </dgm:pt>
    <dgm:pt modelId="{5CEECB2A-5FFC-44E2-A0B7-5FDED665F5E8}" type="pres">
      <dgm:prSet presAssocID="{BF70864B-81D4-4877-986A-E5F9EDA17AE2}" presName="hierRoot3" presStyleCnt="0"/>
      <dgm:spPr/>
    </dgm:pt>
    <dgm:pt modelId="{E8F4C799-B8E6-4E8E-AC4A-3B5629404C59}" type="pres">
      <dgm:prSet presAssocID="{BF70864B-81D4-4877-986A-E5F9EDA17AE2}" presName="composite3" presStyleCnt="0"/>
      <dgm:spPr/>
    </dgm:pt>
    <dgm:pt modelId="{F656A717-D12C-4A8C-9E03-930E99A294D5}" type="pres">
      <dgm:prSet presAssocID="{BF70864B-81D4-4877-986A-E5F9EDA17AE2}" presName="background3" presStyleLbl="node3" presStyleIdx="0" presStyleCnt="5"/>
      <dgm:spPr/>
    </dgm:pt>
    <dgm:pt modelId="{4D628A2E-8E55-49B4-A558-67598BED453A}" type="pres">
      <dgm:prSet presAssocID="{BF70864B-81D4-4877-986A-E5F9EDA17AE2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27C6851-49AA-4057-920E-E3F37884CAA9}" type="pres">
      <dgm:prSet presAssocID="{BF70864B-81D4-4877-986A-E5F9EDA17AE2}" presName="hierChild4" presStyleCnt="0"/>
      <dgm:spPr/>
    </dgm:pt>
    <dgm:pt modelId="{D8344546-5004-4845-A878-6ECA750B2645}" type="pres">
      <dgm:prSet presAssocID="{B0C143E2-714C-41BA-BEBE-BD6CAD1BCA05}" presName="Name17" presStyleLbl="parChTrans1D3" presStyleIdx="1" presStyleCnt="5"/>
      <dgm:spPr/>
      <dgm:t>
        <a:bodyPr/>
        <a:lstStyle/>
        <a:p>
          <a:endParaRPr lang="en-GB"/>
        </a:p>
      </dgm:t>
    </dgm:pt>
    <dgm:pt modelId="{6893E39D-0928-4D12-A61F-2136957A4374}" type="pres">
      <dgm:prSet presAssocID="{FAFF10DC-F78A-40AF-819E-0254CBB0108D}" presName="hierRoot3" presStyleCnt="0"/>
      <dgm:spPr/>
    </dgm:pt>
    <dgm:pt modelId="{13B0F8E6-43E5-4B06-A56A-671D28563685}" type="pres">
      <dgm:prSet presAssocID="{FAFF10DC-F78A-40AF-819E-0254CBB0108D}" presName="composite3" presStyleCnt="0"/>
      <dgm:spPr/>
    </dgm:pt>
    <dgm:pt modelId="{052C3CC8-F0CE-4BE9-97C9-6CFF0ADE2274}" type="pres">
      <dgm:prSet presAssocID="{FAFF10DC-F78A-40AF-819E-0254CBB0108D}" presName="background3" presStyleLbl="node3" presStyleIdx="1" presStyleCnt="5"/>
      <dgm:spPr/>
    </dgm:pt>
    <dgm:pt modelId="{520FE4BB-6DE2-4656-BA89-92735BE376A2}" type="pres">
      <dgm:prSet presAssocID="{FAFF10DC-F78A-40AF-819E-0254CBB0108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196FE3-6291-486E-B299-352574B02E3D}" type="pres">
      <dgm:prSet presAssocID="{FAFF10DC-F78A-40AF-819E-0254CBB0108D}" presName="hierChild4" presStyleCnt="0"/>
      <dgm:spPr/>
    </dgm:pt>
    <dgm:pt modelId="{B01C6AF9-29ED-489F-BCCC-DC12883B69D4}" type="pres">
      <dgm:prSet presAssocID="{A52F5C11-D7E1-49AC-8F9C-E7A5841D146C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2C06403-118C-49BD-B3EE-6D78EB00B1D1}" type="pres">
      <dgm:prSet presAssocID="{95799856-8747-4598-A2C9-78AEFDF00264}" presName="hierRoot2" presStyleCnt="0"/>
      <dgm:spPr/>
    </dgm:pt>
    <dgm:pt modelId="{37B810EC-9F8B-47B0-A0C5-860C45DB8238}" type="pres">
      <dgm:prSet presAssocID="{95799856-8747-4598-A2C9-78AEFDF00264}" presName="composite2" presStyleCnt="0"/>
      <dgm:spPr/>
    </dgm:pt>
    <dgm:pt modelId="{29160BA1-A80F-484E-B65A-9391E38B2E2C}" type="pres">
      <dgm:prSet presAssocID="{95799856-8747-4598-A2C9-78AEFDF00264}" presName="background2" presStyleLbl="node2" presStyleIdx="1" presStyleCnt="2"/>
      <dgm:spPr/>
    </dgm:pt>
    <dgm:pt modelId="{A80FBBF0-2252-450E-B346-6B372C9DE8B8}" type="pres">
      <dgm:prSet presAssocID="{95799856-8747-4598-A2C9-78AEFDF0026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5FD14C-0D89-41D0-B879-2171D16956C7}" type="pres">
      <dgm:prSet presAssocID="{95799856-8747-4598-A2C9-78AEFDF00264}" presName="hierChild3" presStyleCnt="0"/>
      <dgm:spPr/>
    </dgm:pt>
    <dgm:pt modelId="{6D2D8150-4FC4-4F68-B204-EF9CE5B40855}" type="pres">
      <dgm:prSet presAssocID="{46DBC42E-5C88-436D-884D-03C1B571D662}" presName="Name17" presStyleLbl="parChTrans1D3" presStyleIdx="2" presStyleCnt="5"/>
      <dgm:spPr/>
      <dgm:t>
        <a:bodyPr/>
        <a:lstStyle/>
        <a:p>
          <a:endParaRPr lang="en-GB"/>
        </a:p>
      </dgm:t>
    </dgm:pt>
    <dgm:pt modelId="{84C97493-D65B-417B-A38E-14AC5D87A6B9}" type="pres">
      <dgm:prSet presAssocID="{EF2AA44B-5B28-4747-89A9-162C285C495E}" presName="hierRoot3" presStyleCnt="0"/>
      <dgm:spPr/>
    </dgm:pt>
    <dgm:pt modelId="{33DF391F-6CB9-4E4C-B980-4FEFB511CA5F}" type="pres">
      <dgm:prSet presAssocID="{EF2AA44B-5B28-4747-89A9-162C285C495E}" presName="composite3" presStyleCnt="0"/>
      <dgm:spPr/>
    </dgm:pt>
    <dgm:pt modelId="{F0FC81D6-C8EA-4BF5-B6A6-D7E4881BED43}" type="pres">
      <dgm:prSet presAssocID="{EF2AA44B-5B28-4747-89A9-162C285C495E}" presName="background3" presStyleLbl="node3" presStyleIdx="2" presStyleCnt="5"/>
      <dgm:spPr/>
    </dgm:pt>
    <dgm:pt modelId="{17283451-27F1-4E55-A070-735C3811E844}" type="pres">
      <dgm:prSet presAssocID="{EF2AA44B-5B28-4747-89A9-162C285C495E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DD366B-10D6-49C8-AC74-A580ED307113}" type="pres">
      <dgm:prSet presAssocID="{EF2AA44B-5B28-4747-89A9-162C285C495E}" presName="hierChild4" presStyleCnt="0"/>
      <dgm:spPr/>
    </dgm:pt>
    <dgm:pt modelId="{145869D4-AE1B-4D02-B387-1909E49EC83B}" type="pres">
      <dgm:prSet presAssocID="{3C096696-3E6F-4137-9C07-0A3C3E1FFE7B}" presName="Name17" presStyleLbl="parChTrans1D3" presStyleIdx="3" presStyleCnt="5"/>
      <dgm:spPr/>
      <dgm:t>
        <a:bodyPr/>
        <a:lstStyle/>
        <a:p>
          <a:endParaRPr lang="en-GB"/>
        </a:p>
      </dgm:t>
    </dgm:pt>
    <dgm:pt modelId="{290C7791-11CD-4451-90C6-E1456086841A}" type="pres">
      <dgm:prSet presAssocID="{99EEF0D6-7304-4F51-828B-DC286470E3B0}" presName="hierRoot3" presStyleCnt="0"/>
      <dgm:spPr/>
    </dgm:pt>
    <dgm:pt modelId="{C78D35D2-51F2-400C-900F-98393DEE01FE}" type="pres">
      <dgm:prSet presAssocID="{99EEF0D6-7304-4F51-828B-DC286470E3B0}" presName="composite3" presStyleCnt="0"/>
      <dgm:spPr/>
    </dgm:pt>
    <dgm:pt modelId="{42353BB2-A37C-4BDE-AFD5-002979088AE6}" type="pres">
      <dgm:prSet presAssocID="{99EEF0D6-7304-4F51-828B-DC286470E3B0}" presName="background3" presStyleLbl="node3" presStyleIdx="3" presStyleCnt="5"/>
      <dgm:spPr/>
    </dgm:pt>
    <dgm:pt modelId="{28A53217-CF8C-407A-8C01-28FC409FBEC8}" type="pres">
      <dgm:prSet presAssocID="{99EEF0D6-7304-4F51-828B-DC286470E3B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D7991C-18E9-40B3-8EA1-4EE6C061CE45}" type="pres">
      <dgm:prSet presAssocID="{99EEF0D6-7304-4F51-828B-DC286470E3B0}" presName="hierChild4" presStyleCnt="0"/>
      <dgm:spPr/>
    </dgm:pt>
    <dgm:pt modelId="{A56E7DCC-4ADE-4202-8896-148F7BBBD1B6}" type="pres">
      <dgm:prSet presAssocID="{D424EE80-46EF-48F2-BEFF-1FFE0D94A814}" presName="Name17" presStyleLbl="parChTrans1D3" presStyleIdx="4" presStyleCnt="5"/>
      <dgm:spPr/>
      <dgm:t>
        <a:bodyPr/>
        <a:lstStyle/>
        <a:p>
          <a:endParaRPr lang="en-GB"/>
        </a:p>
      </dgm:t>
    </dgm:pt>
    <dgm:pt modelId="{44A9799B-E58D-4213-8D17-04AE3D10A3C2}" type="pres">
      <dgm:prSet presAssocID="{8AAD1D25-196E-4BB6-8FE1-FDB276A2AF7E}" presName="hierRoot3" presStyleCnt="0"/>
      <dgm:spPr/>
    </dgm:pt>
    <dgm:pt modelId="{2F8AEB1C-D06C-4453-9BA9-A53F86557F75}" type="pres">
      <dgm:prSet presAssocID="{8AAD1D25-196E-4BB6-8FE1-FDB276A2AF7E}" presName="composite3" presStyleCnt="0"/>
      <dgm:spPr/>
    </dgm:pt>
    <dgm:pt modelId="{A51CD8B6-74DC-41BC-ACDB-17DDC2761F4D}" type="pres">
      <dgm:prSet presAssocID="{8AAD1D25-196E-4BB6-8FE1-FDB276A2AF7E}" presName="background3" presStyleLbl="node3" presStyleIdx="4" presStyleCnt="5"/>
      <dgm:spPr/>
    </dgm:pt>
    <dgm:pt modelId="{CEF4FBBC-1989-4077-9AA5-692CC3BFFA87}" type="pres">
      <dgm:prSet presAssocID="{8AAD1D25-196E-4BB6-8FE1-FDB276A2AF7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A1701F-02EE-413D-BE15-2050C4D5F3C7}" type="pres">
      <dgm:prSet presAssocID="{8AAD1D25-196E-4BB6-8FE1-FDB276A2AF7E}" presName="hierChild4" presStyleCnt="0"/>
      <dgm:spPr/>
    </dgm:pt>
  </dgm:ptLst>
  <dgm:cxnLst>
    <dgm:cxn modelId="{0BDC83ED-BA3C-4A4F-914F-A23688D42403}" type="presOf" srcId="{BF70864B-81D4-4877-986A-E5F9EDA17AE2}" destId="{4D628A2E-8E55-49B4-A558-67598BED453A}" srcOrd="0" destOrd="0" presId="urn:microsoft.com/office/officeart/2005/8/layout/hierarchy1"/>
    <dgm:cxn modelId="{A04C2C10-75E5-4B88-9120-0DC3F35F39B7}" type="presOf" srcId="{46DBC42E-5C88-436D-884D-03C1B571D662}" destId="{6D2D8150-4FC4-4F68-B204-EF9CE5B40855}" srcOrd="0" destOrd="0" presId="urn:microsoft.com/office/officeart/2005/8/layout/hierarchy1"/>
    <dgm:cxn modelId="{6E4617CA-C5B2-41A0-A7EB-7B7193B461AB}" type="presOf" srcId="{609F4C7D-A04D-4AA5-AE4F-F69E6D69EA71}" destId="{E330D3D2-B96D-48C9-AF89-FD5D23C498CE}" srcOrd="0" destOrd="0" presId="urn:microsoft.com/office/officeart/2005/8/layout/hierarchy1"/>
    <dgm:cxn modelId="{F95E3CA8-22A6-42C7-A436-9F0DF8EA0217}" type="presOf" srcId="{B0C143E2-714C-41BA-BEBE-BD6CAD1BCA05}" destId="{D8344546-5004-4845-A878-6ECA750B2645}" srcOrd="0" destOrd="0" presId="urn:microsoft.com/office/officeart/2005/8/layout/hierarchy1"/>
    <dgm:cxn modelId="{2C544E4A-5694-4D86-93E3-EA4346104A4E}" srcId="{CF76D6F5-4CFB-4C3B-94B0-9D48D5F6CC72}" destId="{75EF349F-0628-4C39-84E9-9CB1DFC84A51}" srcOrd="0" destOrd="0" parTransId="{0527A0C5-C220-414B-805F-0A029A9DA2E0}" sibTransId="{99544140-3D4A-4F5A-94E9-6779B2F8AC51}"/>
    <dgm:cxn modelId="{F9EA0440-6163-4111-B21C-1D58193B82CF}" srcId="{CF76D6F5-4CFB-4C3B-94B0-9D48D5F6CC72}" destId="{95799856-8747-4598-A2C9-78AEFDF00264}" srcOrd="1" destOrd="0" parTransId="{A52F5C11-D7E1-49AC-8F9C-E7A5841D146C}" sibTransId="{29C8AD62-1332-49DC-9329-147D9347D8CE}"/>
    <dgm:cxn modelId="{646A8384-B12D-4D43-A825-2314DA6F0FF0}" srcId="{75EF349F-0628-4C39-84E9-9CB1DFC84A51}" destId="{FAFF10DC-F78A-40AF-819E-0254CBB0108D}" srcOrd="1" destOrd="0" parTransId="{B0C143E2-714C-41BA-BEBE-BD6CAD1BCA05}" sibTransId="{77F35E7C-B800-4EDE-9329-C2E41F78ECCB}"/>
    <dgm:cxn modelId="{2B0D3AA6-187A-42EE-8CE3-E2BA9FD74771}" type="presOf" srcId="{0527A0C5-C220-414B-805F-0A029A9DA2E0}" destId="{6CEC159C-8A91-44E2-B7D2-E59D51178121}" srcOrd="0" destOrd="0" presId="urn:microsoft.com/office/officeart/2005/8/layout/hierarchy1"/>
    <dgm:cxn modelId="{5263C29A-DD58-4163-A26C-10997FDBA38E}" type="presOf" srcId="{95799856-8747-4598-A2C9-78AEFDF00264}" destId="{A80FBBF0-2252-450E-B346-6B372C9DE8B8}" srcOrd="0" destOrd="0" presId="urn:microsoft.com/office/officeart/2005/8/layout/hierarchy1"/>
    <dgm:cxn modelId="{398FB9CA-C440-4ECE-96F3-CD22CA0A013D}" type="presOf" srcId="{99EEF0D6-7304-4F51-828B-DC286470E3B0}" destId="{28A53217-CF8C-407A-8C01-28FC409FBEC8}" srcOrd="0" destOrd="0" presId="urn:microsoft.com/office/officeart/2005/8/layout/hierarchy1"/>
    <dgm:cxn modelId="{E6F596CD-7363-4C17-88D8-EFF0E6E6A003}" type="presOf" srcId="{75EF349F-0628-4C39-84E9-9CB1DFC84A51}" destId="{9221E1D5-C3AA-4EB8-8898-0AF566756EDE}" srcOrd="0" destOrd="0" presId="urn:microsoft.com/office/officeart/2005/8/layout/hierarchy1"/>
    <dgm:cxn modelId="{58145155-EA56-41C5-BA7A-59F9ED64CA74}" srcId="{95799856-8747-4598-A2C9-78AEFDF00264}" destId="{99EEF0D6-7304-4F51-828B-DC286470E3B0}" srcOrd="1" destOrd="0" parTransId="{3C096696-3E6F-4137-9C07-0A3C3E1FFE7B}" sibTransId="{E657302A-BA98-436D-9C6F-603315EA9E68}"/>
    <dgm:cxn modelId="{3AE83CFD-1407-43BA-AC06-8FB577B0A0B9}" type="presOf" srcId="{8AAD1D25-196E-4BB6-8FE1-FDB276A2AF7E}" destId="{CEF4FBBC-1989-4077-9AA5-692CC3BFFA87}" srcOrd="0" destOrd="0" presId="urn:microsoft.com/office/officeart/2005/8/layout/hierarchy1"/>
    <dgm:cxn modelId="{3876EBCB-AAC1-4B1E-8589-9A082434D8F0}" srcId="{95799856-8747-4598-A2C9-78AEFDF00264}" destId="{EF2AA44B-5B28-4747-89A9-162C285C495E}" srcOrd="0" destOrd="0" parTransId="{46DBC42E-5C88-436D-884D-03C1B571D662}" sibTransId="{B484DD2E-39A9-4214-ABEF-3EBBF51F7279}"/>
    <dgm:cxn modelId="{1FF30FC1-D927-4D87-9D63-63FBAAAFFBAB}" type="presOf" srcId="{3C096696-3E6F-4137-9C07-0A3C3E1FFE7B}" destId="{145869D4-AE1B-4D02-B387-1909E49EC83B}" srcOrd="0" destOrd="0" presId="urn:microsoft.com/office/officeart/2005/8/layout/hierarchy1"/>
    <dgm:cxn modelId="{8AA5EABE-2596-4EB5-AEA9-5583CF76D069}" type="presOf" srcId="{A52F5C11-D7E1-49AC-8F9C-E7A5841D146C}" destId="{B01C6AF9-29ED-489F-BCCC-DC12883B69D4}" srcOrd="0" destOrd="0" presId="urn:microsoft.com/office/officeart/2005/8/layout/hierarchy1"/>
    <dgm:cxn modelId="{95BDAB8E-1D1D-487E-ACCD-497289A2A678}" type="presOf" srcId="{D424EE80-46EF-48F2-BEFF-1FFE0D94A814}" destId="{A56E7DCC-4ADE-4202-8896-148F7BBBD1B6}" srcOrd="0" destOrd="0" presId="urn:microsoft.com/office/officeart/2005/8/layout/hierarchy1"/>
    <dgm:cxn modelId="{28B597CC-BE99-48DC-BF56-BDE4A71E4559}" srcId="{75EF349F-0628-4C39-84E9-9CB1DFC84A51}" destId="{BF70864B-81D4-4877-986A-E5F9EDA17AE2}" srcOrd="0" destOrd="0" parTransId="{609F4C7D-A04D-4AA5-AE4F-F69E6D69EA71}" sibTransId="{90F0E9F7-B8F9-4C68-861A-848063AB8D26}"/>
    <dgm:cxn modelId="{B25A8A38-24FD-45D4-B3F7-029AFA9DECF0}" type="presOf" srcId="{FAFF10DC-F78A-40AF-819E-0254CBB0108D}" destId="{520FE4BB-6DE2-4656-BA89-92735BE376A2}" srcOrd="0" destOrd="0" presId="urn:microsoft.com/office/officeart/2005/8/layout/hierarchy1"/>
    <dgm:cxn modelId="{5FA671A7-BCF1-4369-87B7-C6A3BCDB532D}" type="presOf" srcId="{8AEB93C7-3591-4EAD-A071-5A9EF34EC613}" destId="{5926B4AF-5EBC-4A5D-98A4-B870D2248A7F}" srcOrd="0" destOrd="0" presId="urn:microsoft.com/office/officeart/2005/8/layout/hierarchy1"/>
    <dgm:cxn modelId="{7D4BEF70-B38B-41E9-ABCC-9F3B08A3E9A7}" type="presOf" srcId="{EF2AA44B-5B28-4747-89A9-162C285C495E}" destId="{17283451-27F1-4E55-A070-735C3811E844}" srcOrd="0" destOrd="0" presId="urn:microsoft.com/office/officeart/2005/8/layout/hierarchy1"/>
    <dgm:cxn modelId="{C1D137F1-7C95-4FBA-AB58-E02A56418D6F}" srcId="{95799856-8747-4598-A2C9-78AEFDF00264}" destId="{8AAD1D25-196E-4BB6-8FE1-FDB276A2AF7E}" srcOrd="2" destOrd="0" parTransId="{D424EE80-46EF-48F2-BEFF-1FFE0D94A814}" sibTransId="{13D21851-C228-41B4-81BB-D37AA192EB24}"/>
    <dgm:cxn modelId="{8B1ADB08-061C-42CF-A1B2-B6B4E09C9F3B}" type="presOf" srcId="{CF76D6F5-4CFB-4C3B-94B0-9D48D5F6CC72}" destId="{3E66F1DF-7441-4C81-B91C-D88F85F57192}" srcOrd="0" destOrd="0" presId="urn:microsoft.com/office/officeart/2005/8/layout/hierarchy1"/>
    <dgm:cxn modelId="{AA6D29D3-EA4B-494C-ACE9-AC9DC9AD17B0}" srcId="{8AEB93C7-3591-4EAD-A071-5A9EF34EC613}" destId="{CF76D6F5-4CFB-4C3B-94B0-9D48D5F6CC72}" srcOrd="0" destOrd="0" parTransId="{527FF667-424D-48BC-945B-EA592E3B33F7}" sibTransId="{245E7FBB-ED54-4E80-8392-BEDAF6E79BEB}"/>
    <dgm:cxn modelId="{9BD72B85-46EA-486B-ABD0-DF3562E4ED92}" type="presParOf" srcId="{5926B4AF-5EBC-4A5D-98A4-B870D2248A7F}" destId="{848483B4-6771-4453-90BE-6CFA853B27F5}" srcOrd="0" destOrd="0" presId="urn:microsoft.com/office/officeart/2005/8/layout/hierarchy1"/>
    <dgm:cxn modelId="{921CE1AA-84AC-4B4F-BEAA-F60229B36670}" type="presParOf" srcId="{848483B4-6771-4453-90BE-6CFA853B27F5}" destId="{724CE885-B3E1-4A1B-BC34-C2AA26E000AD}" srcOrd="0" destOrd="0" presId="urn:microsoft.com/office/officeart/2005/8/layout/hierarchy1"/>
    <dgm:cxn modelId="{7F8BF62A-5C06-4D32-90DD-3668090BDB98}" type="presParOf" srcId="{724CE885-B3E1-4A1B-BC34-C2AA26E000AD}" destId="{DA1F331F-C3EA-41E3-89A2-383E97F220D5}" srcOrd="0" destOrd="0" presId="urn:microsoft.com/office/officeart/2005/8/layout/hierarchy1"/>
    <dgm:cxn modelId="{59A6D6F4-E49C-42D2-8DDC-DE8C2F673CA3}" type="presParOf" srcId="{724CE885-B3E1-4A1B-BC34-C2AA26E000AD}" destId="{3E66F1DF-7441-4C81-B91C-D88F85F57192}" srcOrd="1" destOrd="0" presId="urn:microsoft.com/office/officeart/2005/8/layout/hierarchy1"/>
    <dgm:cxn modelId="{865AE5B3-4C8E-4331-979C-CF85D4D7682C}" type="presParOf" srcId="{848483B4-6771-4453-90BE-6CFA853B27F5}" destId="{408F0E06-D5C7-4FD1-9F70-960CC98CACB3}" srcOrd="1" destOrd="0" presId="urn:microsoft.com/office/officeart/2005/8/layout/hierarchy1"/>
    <dgm:cxn modelId="{598BFB42-5010-441A-B53F-5F0B95A0CBAC}" type="presParOf" srcId="{408F0E06-D5C7-4FD1-9F70-960CC98CACB3}" destId="{6CEC159C-8A91-44E2-B7D2-E59D51178121}" srcOrd="0" destOrd="0" presId="urn:microsoft.com/office/officeart/2005/8/layout/hierarchy1"/>
    <dgm:cxn modelId="{BB071396-5CB0-417D-95D2-8C14D096FF4B}" type="presParOf" srcId="{408F0E06-D5C7-4FD1-9F70-960CC98CACB3}" destId="{CACFC4A4-031A-4259-B9FC-4002FAAFC436}" srcOrd="1" destOrd="0" presId="urn:microsoft.com/office/officeart/2005/8/layout/hierarchy1"/>
    <dgm:cxn modelId="{78A465EB-330D-46B0-B750-F63079FD7EFF}" type="presParOf" srcId="{CACFC4A4-031A-4259-B9FC-4002FAAFC436}" destId="{1A95927D-D9D6-41A6-A8FB-A48539ACCC85}" srcOrd="0" destOrd="0" presId="urn:microsoft.com/office/officeart/2005/8/layout/hierarchy1"/>
    <dgm:cxn modelId="{94CD1699-ECDB-4216-A00B-05CDF80BEBED}" type="presParOf" srcId="{1A95927D-D9D6-41A6-A8FB-A48539ACCC85}" destId="{A8FB3A8F-F462-4EE3-9164-ABA5602BC745}" srcOrd="0" destOrd="0" presId="urn:microsoft.com/office/officeart/2005/8/layout/hierarchy1"/>
    <dgm:cxn modelId="{1DC2A8AC-0C6A-469A-8FCE-52C80B7E343E}" type="presParOf" srcId="{1A95927D-D9D6-41A6-A8FB-A48539ACCC85}" destId="{9221E1D5-C3AA-4EB8-8898-0AF566756EDE}" srcOrd="1" destOrd="0" presId="urn:microsoft.com/office/officeart/2005/8/layout/hierarchy1"/>
    <dgm:cxn modelId="{FD495033-3108-410D-9264-88F138D9A635}" type="presParOf" srcId="{CACFC4A4-031A-4259-B9FC-4002FAAFC436}" destId="{C70E27C7-F511-4D79-990B-517CB4778F84}" srcOrd="1" destOrd="0" presId="urn:microsoft.com/office/officeart/2005/8/layout/hierarchy1"/>
    <dgm:cxn modelId="{16670A2D-C314-497E-9C53-9FDB119E2159}" type="presParOf" srcId="{C70E27C7-F511-4D79-990B-517CB4778F84}" destId="{E330D3D2-B96D-48C9-AF89-FD5D23C498CE}" srcOrd="0" destOrd="0" presId="urn:microsoft.com/office/officeart/2005/8/layout/hierarchy1"/>
    <dgm:cxn modelId="{DA5F9A00-6BDB-40B9-A43E-4CD42942B432}" type="presParOf" srcId="{C70E27C7-F511-4D79-990B-517CB4778F84}" destId="{5CEECB2A-5FFC-44E2-A0B7-5FDED665F5E8}" srcOrd="1" destOrd="0" presId="urn:microsoft.com/office/officeart/2005/8/layout/hierarchy1"/>
    <dgm:cxn modelId="{8E55C080-5BC4-4BAB-8678-C8CD65EC968F}" type="presParOf" srcId="{5CEECB2A-5FFC-44E2-A0B7-5FDED665F5E8}" destId="{E8F4C799-B8E6-4E8E-AC4A-3B5629404C59}" srcOrd="0" destOrd="0" presId="urn:microsoft.com/office/officeart/2005/8/layout/hierarchy1"/>
    <dgm:cxn modelId="{F7457FBB-0226-4FA7-8F37-C2CCB200CD01}" type="presParOf" srcId="{E8F4C799-B8E6-4E8E-AC4A-3B5629404C59}" destId="{F656A717-D12C-4A8C-9E03-930E99A294D5}" srcOrd="0" destOrd="0" presId="urn:microsoft.com/office/officeart/2005/8/layout/hierarchy1"/>
    <dgm:cxn modelId="{49D4EE08-5A84-4E21-BA50-D6F61292627D}" type="presParOf" srcId="{E8F4C799-B8E6-4E8E-AC4A-3B5629404C59}" destId="{4D628A2E-8E55-49B4-A558-67598BED453A}" srcOrd="1" destOrd="0" presId="urn:microsoft.com/office/officeart/2005/8/layout/hierarchy1"/>
    <dgm:cxn modelId="{4718414F-BA1D-4C11-BD73-998320254F37}" type="presParOf" srcId="{5CEECB2A-5FFC-44E2-A0B7-5FDED665F5E8}" destId="{A27C6851-49AA-4057-920E-E3F37884CAA9}" srcOrd="1" destOrd="0" presId="urn:microsoft.com/office/officeart/2005/8/layout/hierarchy1"/>
    <dgm:cxn modelId="{31ED53E7-E478-4D39-B6FF-59C9E37EA756}" type="presParOf" srcId="{C70E27C7-F511-4D79-990B-517CB4778F84}" destId="{D8344546-5004-4845-A878-6ECA750B2645}" srcOrd="2" destOrd="0" presId="urn:microsoft.com/office/officeart/2005/8/layout/hierarchy1"/>
    <dgm:cxn modelId="{32EFD26C-574F-419C-B3FC-F54BFCA0AB0E}" type="presParOf" srcId="{C70E27C7-F511-4D79-990B-517CB4778F84}" destId="{6893E39D-0928-4D12-A61F-2136957A4374}" srcOrd="3" destOrd="0" presId="urn:microsoft.com/office/officeart/2005/8/layout/hierarchy1"/>
    <dgm:cxn modelId="{4F8C7445-A4A3-4820-A55B-A37F44749D86}" type="presParOf" srcId="{6893E39D-0928-4D12-A61F-2136957A4374}" destId="{13B0F8E6-43E5-4B06-A56A-671D28563685}" srcOrd="0" destOrd="0" presId="urn:microsoft.com/office/officeart/2005/8/layout/hierarchy1"/>
    <dgm:cxn modelId="{7DC6774C-CD27-4068-9871-4C334AD84F84}" type="presParOf" srcId="{13B0F8E6-43E5-4B06-A56A-671D28563685}" destId="{052C3CC8-F0CE-4BE9-97C9-6CFF0ADE2274}" srcOrd="0" destOrd="0" presId="urn:microsoft.com/office/officeart/2005/8/layout/hierarchy1"/>
    <dgm:cxn modelId="{0E7A931B-F997-43DC-8EC0-FE96D5E2C84E}" type="presParOf" srcId="{13B0F8E6-43E5-4B06-A56A-671D28563685}" destId="{520FE4BB-6DE2-4656-BA89-92735BE376A2}" srcOrd="1" destOrd="0" presId="urn:microsoft.com/office/officeart/2005/8/layout/hierarchy1"/>
    <dgm:cxn modelId="{CC7069F8-6ECD-4387-A18D-A17F3D67C267}" type="presParOf" srcId="{6893E39D-0928-4D12-A61F-2136957A4374}" destId="{BB196FE3-6291-486E-B299-352574B02E3D}" srcOrd="1" destOrd="0" presId="urn:microsoft.com/office/officeart/2005/8/layout/hierarchy1"/>
    <dgm:cxn modelId="{698DF86A-C522-4860-8827-250FD3DD9471}" type="presParOf" srcId="{408F0E06-D5C7-4FD1-9F70-960CC98CACB3}" destId="{B01C6AF9-29ED-489F-BCCC-DC12883B69D4}" srcOrd="2" destOrd="0" presId="urn:microsoft.com/office/officeart/2005/8/layout/hierarchy1"/>
    <dgm:cxn modelId="{93F61CFC-0D34-4175-AA15-7AA17BA060E3}" type="presParOf" srcId="{408F0E06-D5C7-4FD1-9F70-960CC98CACB3}" destId="{72C06403-118C-49BD-B3EE-6D78EB00B1D1}" srcOrd="3" destOrd="0" presId="urn:microsoft.com/office/officeart/2005/8/layout/hierarchy1"/>
    <dgm:cxn modelId="{BB4CE787-A11D-4642-B405-9FA264FCEB06}" type="presParOf" srcId="{72C06403-118C-49BD-B3EE-6D78EB00B1D1}" destId="{37B810EC-9F8B-47B0-A0C5-860C45DB8238}" srcOrd="0" destOrd="0" presId="urn:microsoft.com/office/officeart/2005/8/layout/hierarchy1"/>
    <dgm:cxn modelId="{16DE0270-F41E-4DA6-B40F-8C3721CA4AF2}" type="presParOf" srcId="{37B810EC-9F8B-47B0-A0C5-860C45DB8238}" destId="{29160BA1-A80F-484E-B65A-9391E38B2E2C}" srcOrd="0" destOrd="0" presId="urn:microsoft.com/office/officeart/2005/8/layout/hierarchy1"/>
    <dgm:cxn modelId="{3AB74587-4DBA-4D9E-998D-021F8E9BAA2D}" type="presParOf" srcId="{37B810EC-9F8B-47B0-A0C5-860C45DB8238}" destId="{A80FBBF0-2252-450E-B346-6B372C9DE8B8}" srcOrd="1" destOrd="0" presId="urn:microsoft.com/office/officeart/2005/8/layout/hierarchy1"/>
    <dgm:cxn modelId="{30E5C6A4-6A91-4748-8D08-C11FFF5C5502}" type="presParOf" srcId="{72C06403-118C-49BD-B3EE-6D78EB00B1D1}" destId="{915FD14C-0D89-41D0-B879-2171D16956C7}" srcOrd="1" destOrd="0" presId="urn:microsoft.com/office/officeart/2005/8/layout/hierarchy1"/>
    <dgm:cxn modelId="{A8746C04-0D68-4E2F-AB99-DC674FA30137}" type="presParOf" srcId="{915FD14C-0D89-41D0-B879-2171D16956C7}" destId="{6D2D8150-4FC4-4F68-B204-EF9CE5B40855}" srcOrd="0" destOrd="0" presId="urn:microsoft.com/office/officeart/2005/8/layout/hierarchy1"/>
    <dgm:cxn modelId="{D13D0691-A275-4492-907A-D09BF942D6DA}" type="presParOf" srcId="{915FD14C-0D89-41D0-B879-2171D16956C7}" destId="{84C97493-D65B-417B-A38E-14AC5D87A6B9}" srcOrd="1" destOrd="0" presId="urn:microsoft.com/office/officeart/2005/8/layout/hierarchy1"/>
    <dgm:cxn modelId="{0CF3E804-6C6B-4DBB-8605-2F0C3950D849}" type="presParOf" srcId="{84C97493-D65B-417B-A38E-14AC5D87A6B9}" destId="{33DF391F-6CB9-4E4C-B980-4FEFB511CA5F}" srcOrd="0" destOrd="0" presId="urn:microsoft.com/office/officeart/2005/8/layout/hierarchy1"/>
    <dgm:cxn modelId="{AC4F3F19-E116-43EA-BE36-7140BCF2526F}" type="presParOf" srcId="{33DF391F-6CB9-4E4C-B980-4FEFB511CA5F}" destId="{F0FC81D6-C8EA-4BF5-B6A6-D7E4881BED43}" srcOrd="0" destOrd="0" presId="urn:microsoft.com/office/officeart/2005/8/layout/hierarchy1"/>
    <dgm:cxn modelId="{038FA6EB-D771-4EA4-875B-6BA3C2D18207}" type="presParOf" srcId="{33DF391F-6CB9-4E4C-B980-4FEFB511CA5F}" destId="{17283451-27F1-4E55-A070-735C3811E844}" srcOrd="1" destOrd="0" presId="urn:microsoft.com/office/officeart/2005/8/layout/hierarchy1"/>
    <dgm:cxn modelId="{BB70C036-88CB-4527-84D5-4AA1F236A450}" type="presParOf" srcId="{84C97493-D65B-417B-A38E-14AC5D87A6B9}" destId="{2DDD366B-10D6-49C8-AC74-A580ED307113}" srcOrd="1" destOrd="0" presId="urn:microsoft.com/office/officeart/2005/8/layout/hierarchy1"/>
    <dgm:cxn modelId="{DF9FAC62-C0A3-4DA7-9A0E-8713A7146C54}" type="presParOf" srcId="{915FD14C-0D89-41D0-B879-2171D16956C7}" destId="{145869D4-AE1B-4D02-B387-1909E49EC83B}" srcOrd="2" destOrd="0" presId="urn:microsoft.com/office/officeart/2005/8/layout/hierarchy1"/>
    <dgm:cxn modelId="{70B5310C-F3B1-4410-BDD1-7A7163630D15}" type="presParOf" srcId="{915FD14C-0D89-41D0-B879-2171D16956C7}" destId="{290C7791-11CD-4451-90C6-E1456086841A}" srcOrd="3" destOrd="0" presId="urn:microsoft.com/office/officeart/2005/8/layout/hierarchy1"/>
    <dgm:cxn modelId="{B9617BDD-4FBE-4680-82ED-501258E417EF}" type="presParOf" srcId="{290C7791-11CD-4451-90C6-E1456086841A}" destId="{C78D35D2-51F2-400C-900F-98393DEE01FE}" srcOrd="0" destOrd="0" presId="urn:microsoft.com/office/officeart/2005/8/layout/hierarchy1"/>
    <dgm:cxn modelId="{E36A2D14-59BA-4BAE-B8B0-1F18E8943C30}" type="presParOf" srcId="{C78D35D2-51F2-400C-900F-98393DEE01FE}" destId="{42353BB2-A37C-4BDE-AFD5-002979088AE6}" srcOrd="0" destOrd="0" presId="urn:microsoft.com/office/officeart/2005/8/layout/hierarchy1"/>
    <dgm:cxn modelId="{465BA223-3352-4014-A7EA-FE6A2B9E74FD}" type="presParOf" srcId="{C78D35D2-51F2-400C-900F-98393DEE01FE}" destId="{28A53217-CF8C-407A-8C01-28FC409FBEC8}" srcOrd="1" destOrd="0" presId="urn:microsoft.com/office/officeart/2005/8/layout/hierarchy1"/>
    <dgm:cxn modelId="{107D39D8-C378-4365-A9BD-DB79543F8103}" type="presParOf" srcId="{290C7791-11CD-4451-90C6-E1456086841A}" destId="{72D7991C-18E9-40B3-8EA1-4EE6C061CE45}" srcOrd="1" destOrd="0" presId="urn:microsoft.com/office/officeart/2005/8/layout/hierarchy1"/>
    <dgm:cxn modelId="{5EBE37DD-2B0F-419D-965B-49689CD40125}" type="presParOf" srcId="{915FD14C-0D89-41D0-B879-2171D16956C7}" destId="{A56E7DCC-4ADE-4202-8896-148F7BBBD1B6}" srcOrd="4" destOrd="0" presId="urn:microsoft.com/office/officeart/2005/8/layout/hierarchy1"/>
    <dgm:cxn modelId="{259E8EB8-BB21-4311-889E-94A87985429F}" type="presParOf" srcId="{915FD14C-0D89-41D0-B879-2171D16956C7}" destId="{44A9799B-E58D-4213-8D17-04AE3D10A3C2}" srcOrd="5" destOrd="0" presId="urn:microsoft.com/office/officeart/2005/8/layout/hierarchy1"/>
    <dgm:cxn modelId="{BE5CD16D-4C8E-47A8-8E02-E26BC14C33E3}" type="presParOf" srcId="{44A9799B-E58D-4213-8D17-04AE3D10A3C2}" destId="{2F8AEB1C-D06C-4453-9BA9-A53F86557F75}" srcOrd="0" destOrd="0" presId="urn:microsoft.com/office/officeart/2005/8/layout/hierarchy1"/>
    <dgm:cxn modelId="{2357E7F8-1BBC-45DE-96DC-4BB7E77DFEE5}" type="presParOf" srcId="{2F8AEB1C-D06C-4453-9BA9-A53F86557F75}" destId="{A51CD8B6-74DC-41BC-ACDB-17DDC2761F4D}" srcOrd="0" destOrd="0" presId="urn:microsoft.com/office/officeart/2005/8/layout/hierarchy1"/>
    <dgm:cxn modelId="{DF8083BD-B944-4C4F-9279-72333D34102A}" type="presParOf" srcId="{2F8AEB1C-D06C-4453-9BA9-A53F86557F75}" destId="{CEF4FBBC-1989-4077-9AA5-692CC3BFFA87}" srcOrd="1" destOrd="0" presId="urn:microsoft.com/office/officeart/2005/8/layout/hierarchy1"/>
    <dgm:cxn modelId="{C7ADDA02-4383-42C0-A0F2-E8E6864FA4DA}" type="presParOf" srcId="{44A9799B-E58D-4213-8D17-04AE3D10A3C2}" destId="{EBA1701F-02EE-413D-BE15-2050C4D5F3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455816"/>
            <a:ext cx="2303488" cy="925512"/>
          </a:xfrm>
        </p:spPr>
        <p:txBody>
          <a:bodyPr/>
          <a:lstStyle/>
          <a:p>
            <a:pPr algn="r"/>
            <a:r>
              <a:rPr lang="en-US" sz="3200" dirty="0" smtClean="0"/>
              <a:t>Rahul Kala</a:t>
            </a: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70" y="4447704"/>
            <a:ext cx="729743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Semi-Autonomous Intelligent Transportation System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693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Presentation of paper: </a:t>
            </a:r>
            <a:r>
              <a:rPr lang="en-US" sz="1600" dirty="0" smtClean="0"/>
              <a:t>R</a:t>
            </a:r>
            <a:r>
              <a:rPr lang="en-US" sz="1600" dirty="0"/>
              <a:t>. Kala, K. Warwick (2015) Intelligent Transportation System with Diverse Semi-Autonomous Vehicles, </a:t>
            </a:r>
            <a:r>
              <a:rPr lang="en-US" sz="1600" i="1" dirty="0"/>
              <a:t>International Journal of Computational Intelligent Systems</a:t>
            </a:r>
            <a:r>
              <a:rPr lang="en-US" sz="1600" dirty="0"/>
              <a:t>, 8(5): 886-899.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Lighting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23528" y="1628800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Varying maximum time per light change for dense traffic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Lighting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Varying maximum time per light change for light traffic</a:t>
            </a:r>
            <a:endParaRPr lang="en-GB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27584" y="1556792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Lightning System  - Design Choice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39552" y="1669256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Lane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Since the vehicles are tracked and under communication, speed distribution between lanes can be made dynamic</a:t>
            </a:r>
          </a:p>
          <a:p>
            <a:endParaRPr lang="en-GB" dirty="0" smtClean="0"/>
          </a:p>
          <a:p>
            <a:r>
              <a:rPr lang="en-GB" b="1" dirty="0" smtClean="0"/>
              <a:t>Assumption: </a:t>
            </a:r>
            <a:r>
              <a:rPr lang="en-GB" dirty="0" smtClean="0"/>
              <a:t>Speeds uniformly distributed in the speed band (between slowest and fastest current vehicle on the road)</a:t>
            </a:r>
          </a:p>
          <a:p>
            <a:r>
              <a:rPr lang="en-GB" b="1" dirty="0" smtClean="0"/>
              <a:t>Concept 1: </a:t>
            </a:r>
            <a:r>
              <a:rPr lang="en-GB" dirty="0" smtClean="0"/>
              <a:t>Divide the speed band by </a:t>
            </a:r>
            <a:r>
              <a:rPr lang="en-GB" i="1" dirty="0" smtClean="0"/>
              <a:t>weights </a:t>
            </a:r>
            <a:r>
              <a:rPr lang="en-GB" dirty="0" smtClean="0"/>
              <a:t>and distribute between the lanes</a:t>
            </a:r>
          </a:p>
          <a:p>
            <a:r>
              <a:rPr lang="en-GB" b="1" dirty="0" smtClean="0"/>
              <a:t>Concept 2: </a:t>
            </a:r>
            <a:r>
              <a:rPr lang="en-GB" dirty="0" smtClean="0"/>
              <a:t>Higher speed vehicle can jump to lower speed lane (for </a:t>
            </a:r>
            <a:r>
              <a:rPr lang="en-GB" i="1" dirty="0" smtClean="0"/>
              <a:t>overtaking</a:t>
            </a:r>
            <a:r>
              <a:rPr lang="en-GB" dirty="0" smtClean="0"/>
              <a:t>) but not vice versa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Lanes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55576" y="4034681"/>
            <a:ext cx="777686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55576" y="4610745"/>
            <a:ext cx="7776864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827584" y="5258817"/>
            <a:ext cx="7776864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755576" y="5834881"/>
            <a:ext cx="7848872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1259632" y="4178697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7704" y="4754761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27784" y="4178697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79912" y="4754761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60032" y="4178697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32040" y="4754761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4106689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56176" y="4754761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915816" y="5402833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99592" y="5402833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995936" y="5402833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32040" y="5402833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308304" y="5402833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588224" y="5906889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80112" y="5906889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44008" y="5906889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059832" y="5906889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23728" y="5906889"/>
            <a:ext cx="720080" cy="2880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131840" y="3458617"/>
            <a:ext cx="0" cy="906487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5004048" y="1298377"/>
            <a:ext cx="0" cy="4794919"/>
          </a:xfrm>
          <a:prstGeom prst="straightConnector1">
            <a:avLst/>
          </a:prstGeom>
          <a:ln>
            <a:headEnd type="triangle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3131840" y="3458617"/>
            <a:ext cx="2160240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5004048" y="2162473"/>
            <a:ext cx="288032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92080" y="327569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Lowest speed capability vehicle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148064" y="144239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Highest speed capability vehicle</a:t>
            </a:r>
            <a:endParaRPr lang="en-GB" dirty="0"/>
          </a:p>
        </p:txBody>
      </p:sp>
      <p:sp>
        <p:nvSpPr>
          <p:cNvPr id="47" name="Right Brace 46"/>
          <p:cNvSpPr/>
          <p:nvPr/>
        </p:nvSpPr>
        <p:spPr bwMode="auto">
          <a:xfrm>
            <a:off x="5508104" y="2234481"/>
            <a:ext cx="432048" cy="1224136"/>
          </a:xfrm>
          <a:prstGeom prst="rightBrac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04656" y="2360494"/>
            <a:ext cx="323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Speed Band</a:t>
            </a:r>
          </a:p>
          <a:p>
            <a:r>
              <a:rPr lang="en-GB" sz="1600" dirty="0" smtClean="0"/>
              <a:t>(all other vehicles assumed to be uniformly distributed in this band)</a:t>
            </a:r>
            <a:endParaRPr lang="en-GB" sz="16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283968" y="2132856"/>
            <a:ext cx="720080" cy="2961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3491880" y="3212976"/>
            <a:ext cx="1512168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7" idx="0"/>
          </p:cNvCxnSpPr>
          <p:nvPr/>
        </p:nvCxnSpPr>
        <p:spPr bwMode="auto">
          <a:xfrm>
            <a:off x="3851920" y="2996952"/>
            <a:ext cx="1152128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3995936" y="2636912"/>
            <a:ext cx="1008112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27984" y="8367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Speeds</a:t>
            </a:r>
            <a:endParaRPr lang="en-GB" b="1" dirty="0"/>
          </a:p>
        </p:txBody>
      </p:sp>
      <p:sp>
        <p:nvSpPr>
          <p:cNvPr id="65" name="Left Brace 64"/>
          <p:cNvSpPr/>
          <p:nvPr/>
        </p:nvSpPr>
        <p:spPr bwMode="auto">
          <a:xfrm>
            <a:off x="4211960" y="2132856"/>
            <a:ext cx="288032" cy="50405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>
            <a:off x="3923928" y="2636912"/>
            <a:ext cx="216024" cy="360040"/>
          </a:xfrm>
          <a:prstGeom prst="leftBrace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>
            <a:off x="3635896" y="2996952"/>
            <a:ext cx="216024" cy="216024"/>
          </a:xfrm>
          <a:prstGeom prst="leftBrace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>
            <a:off x="3275856" y="3212976"/>
            <a:ext cx="216024" cy="28803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2483768" y="3356992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14" idx="2"/>
          </p:cNvCxnSpPr>
          <p:nvPr/>
        </p:nvCxnSpPr>
        <p:spPr bwMode="auto">
          <a:xfrm>
            <a:off x="2267744" y="3068960"/>
            <a:ext cx="0" cy="197383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2051720" y="2780928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 bwMode="auto">
          <a:xfrm>
            <a:off x="1763688" y="2348880"/>
            <a:ext cx="0" cy="381642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1763688" y="2348880"/>
            <a:ext cx="237626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2051720" y="2780928"/>
            <a:ext cx="18002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267744" y="3068960"/>
            <a:ext cx="129614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2483768" y="3356992"/>
            <a:ext cx="72008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-180528" y="31409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Speed limit of individual lanes</a:t>
            </a:r>
            <a:endParaRPr lang="en-GB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539552" y="223796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Weighted speed division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Lanes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43608" y="2276872"/>
          <a:ext cx="72728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8052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Comparisons for densely occupied scenario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Comparisons with a system with no speed lane – any vehicle can go anywhere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Lanes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1356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Comparisons for lightly occupied scenario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57489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Speed lanes are a bad idea when traffic density is low, all diverse vehicles having access to both lanes can quickly criss-cross and overtake, not having to follow a vehicle as the other lane is reserved for high speed vehicles only</a:t>
            </a:r>
            <a:endParaRPr lang="en-GB" sz="20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3568" y="2564904"/>
          <a:ext cx="7992888" cy="362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Lanes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15616" y="1700808"/>
          <a:ext cx="7272808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7332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Comparisons by increasing diversity – test the algorithm adaptability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 Lanes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7332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Comparisons by increasing diversity – test the algorithm adaptability</a:t>
            </a:r>
            <a:endParaRPr lang="en-GB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115616" y="1700808"/>
          <a:ext cx="705678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Planning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How to choose between a shorter/congested route or a longer/not congested route?</a:t>
            </a:r>
          </a:p>
          <a:p>
            <a:endParaRPr lang="en-GB" dirty="0" smtClean="0"/>
          </a:p>
          <a:p>
            <a:r>
              <a:rPr lang="en-GB" dirty="0" smtClean="0"/>
              <a:t>Use a standard </a:t>
            </a:r>
            <a:r>
              <a:rPr lang="en-GB" b="1" dirty="0" smtClean="0"/>
              <a:t>graph search </a:t>
            </a:r>
            <a:r>
              <a:rPr lang="en-GB" dirty="0" smtClean="0"/>
              <a:t>on road network graph</a:t>
            </a:r>
          </a:p>
          <a:p>
            <a:r>
              <a:rPr lang="en-GB" b="1" dirty="0" smtClean="0"/>
              <a:t>Re-plan </a:t>
            </a:r>
            <a:r>
              <a:rPr lang="en-GB" dirty="0" smtClean="0"/>
              <a:t>at every crossing to cope with changing traffic</a:t>
            </a:r>
          </a:p>
          <a:p>
            <a:endParaRPr lang="en-GB" b="1" dirty="0" smtClean="0"/>
          </a:p>
          <a:p>
            <a:r>
              <a:rPr lang="en-GB" b="1" dirty="0" smtClean="0"/>
              <a:t>Cost function: </a:t>
            </a:r>
            <a:r>
              <a:rPr lang="en-GB" i="1" dirty="0" smtClean="0"/>
              <a:t>length</a:t>
            </a:r>
            <a:r>
              <a:rPr lang="en-GB" dirty="0" smtClean="0"/>
              <a:t> + penalty x </a:t>
            </a:r>
            <a:r>
              <a:rPr lang="en-GB" i="1" dirty="0" smtClean="0"/>
              <a:t>traffic density</a:t>
            </a:r>
          </a:p>
          <a:p>
            <a:r>
              <a:rPr lang="en-GB" dirty="0" smtClean="0"/>
              <a:t>For near roads use </a:t>
            </a:r>
            <a:r>
              <a:rPr lang="en-GB" i="1" dirty="0" smtClean="0"/>
              <a:t>Current traffic density</a:t>
            </a:r>
            <a:endParaRPr lang="en-GB" dirty="0" smtClean="0"/>
          </a:p>
          <a:p>
            <a:r>
              <a:rPr lang="en-GB" dirty="0" smtClean="0"/>
              <a:t>For further roads use </a:t>
            </a:r>
            <a:r>
              <a:rPr lang="en-GB" i="1" dirty="0" smtClean="0"/>
              <a:t>predicted traffic density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The approach presents an </a:t>
            </a:r>
            <a:r>
              <a:rPr lang="en-IN" i="1" dirty="0" smtClean="0"/>
              <a:t>integrated study</a:t>
            </a:r>
            <a:r>
              <a:rPr lang="en-IN" dirty="0" smtClean="0"/>
              <a:t> of an intelligent transportation system covering all the various concepts which are separately studied in the literature.</a:t>
            </a:r>
            <a:endParaRPr lang="en-GB" dirty="0" smtClean="0"/>
          </a:p>
          <a:p>
            <a:pPr lvl="0"/>
            <a:r>
              <a:rPr lang="en-IN" dirty="0" smtClean="0"/>
              <a:t>The study proposes </a:t>
            </a:r>
            <a:r>
              <a:rPr lang="en-IN" i="1" dirty="0" smtClean="0"/>
              <a:t>architecture of the transportation systems</a:t>
            </a:r>
            <a:r>
              <a:rPr lang="en-IN" dirty="0" smtClean="0"/>
              <a:t> of the future covering both decentralized vehicle control and a centralized management control. </a:t>
            </a:r>
            <a:endParaRPr lang="en-GB" dirty="0" smtClean="0"/>
          </a:p>
          <a:p>
            <a:pPr lvl="0"/>
            <a:r>
              <a:rPr lang="en-IN" dirty="0" smtClean="0"/>
              <a:t>The approach is designed for </a:t>
            </a:r>
            <a:r>
              <a:rPr lang="en-IN" i="1" dirty="0" smtClean="0"/>
              <a:t>diverse semi-autonomous vehicles</a:t>
            </a:r>
            <a:r>
              <a:rPr lang="en-IN" dirty="0" smtClean="0"/>
              <a:t> operating in a scalable environment, which is the likely future of the transportation system. </a:t>
            </a:r>
            <a:endParaRPr lang="en-GB" dirty="0" smtClean="0"/>
          </a:p>
          <a:p>
            <a:pPr lvl="0"/>
            <a:r>
              <a:rPr lang="en-IN" smtClean="0"/>
              <a:t>The approach is a positive step towards creation of a </a:t>
            </a:r>
            <a:r>
              <a:rPr lang="en-IN" i="1" smtClean="0"/>
              <a:t>traffic simulation tool</a:t>
            </a:r>
            <a:r>
              <a:rPr lang="en-IN" smtClean="0"/>
              <a:t> for diverse and unorganized traffic.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traf\Figure 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6886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14096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Entry Point of vehicles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299695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Exit Point of vehicles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5010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Straight Road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0770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Longer Diversion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4928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Shorter Diversion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3568" y="5301208"/>
            <a:ext cx="79311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Vehicles first use straight road, on congestion of which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shorter diversion is also used, on congestion of which, longer diversion is also used.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Planning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628800"/>
          <a:ext cx="74168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5892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Comparisons with distance minimization graph search (only straight road used) by varying penalty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Lower penalty = Distance minimization graph search</a:t>
            </a:r>
          </a:p>
          <a:p>
            <a:r>
              <a:rPr lang="en-GB" dirty="0" smtClean="0"/>
              <a:t>Lower penalty = Search which attempts to equate density on all roads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smtClean="0"/>
              <a:t>For the considered map:</a:t>
            </a:r>
          </a:p>
          <a:p>
            <a:r>
              <a:rPr lang="en-GB" dirty="0" smtClean="0"/>
              <a:t>Lower penalty makes straight road congested, poor performance</a:t>
            </a:r>
          </a:p>
          <a:p>
            <a:r>
              <a:rPr lang="en-GB" dirty="0" smtClean="0"/>
              <a:t>Higher penalty encourages vehicles to take diversions even though main road may not be too congested, poor performance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Booking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892696"/>
          </a:xfrm>
        </p:spPr>
        <p:txBody>
          <a:bodyPr/>
          <a:lstStyle/>
          <a:p>
            <a:r>
              <a:rPr lang="en-GB" dirty="0" smtClean="0"/>
              <a:t>Reserve a road or lane for privileged set of vehicles</a:t>
            </a:r>
          </a:p>
          <a:p>
            <a:r>
              <a:rPr lang="en-GB" b="1" dirty="0" smtClean="0"/>
              <a:t>Key issue</a:t>
            </a:r>
            <a:r>
              <a:rPr lang="en-GB" dirty="0" smtClean="0"/>
              <a:t>: How many vehicles to be booked?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234888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b="26667"/>
          <a:stretch>
            <a:fillRect/>
          </a:stretch>
        </p:blipFill>
        <p:spPr bwMode="auto">
          <a:xfrm>
            <a:off x="1907704" y="1556792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3923928" y="3717032"/>
            <a:ext cx="144016" cy="165618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7664" y="530120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Booked road </a:t>
            </a:r>
          </a:p>
          <a:p>
            <a:pPr algn="ctr"/>
            <a:r>
              <a:rPr lang="en-GB" dirty="0" smtClean="0"/>
              <a:t>(only for privileged/booked vehicles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35688" y="2852936"/>
            <a:ext cx="26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Diversion for all other vehicles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220072" y="2996952"/>
            <a:ext cx="1368152" cy="7200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5378896"/>
            <a:ext cx="7931150" cy="786408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Booking more vehicles makes it take longer for the booked vehicles and shorter for the other vehicles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27584" y="1556792"/>
          <a:ext cx="7416824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4946848"/>
            <a:ext cx="7931150" cy="7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 Booking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5666928"/>
            <a:ext cx="7931150" cy="786408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Booking more vehicles makes it take longer for the booked vehicles and shorter for the other vehicles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43608" y="1412776"/>
          <a:ext cx="7272808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560" y="5162872"/>
            <a:ext cx="7931150" cy="7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Lane Booking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semi-autonomous vehicles, or all can communicate</a:t>
            </a:r>
          </a:p>
          <a:p>
            <a:r>
              <a:rPr lang="en-GB" dirty="0" smtClean="0"/>
              <a:t>All vehicles can be tracked</a:t>
            </a:r>
          </a:p>
          <a:p>
            <a:r>
              <a:rPr lang="en-GB" dirty="0" smtClean="0"/>
              <a:t>There might still be some human driven vehicles</a:t>
            </a:r>
          </a:p>
          <a:p>
            <a:r>
              <a:rPr lang="en-GB" dirty="0" smtClean="0"/>
              <a:t>Vehicles have very diverse speeds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smtClean="0"/>
              <a:t>Key idea</a:t>
            </a:r>
          </a:p>
          <a:p>
            <a:r>
              <a:rPr lang="en-GB" dirty="0" smtClean="0"/>
              <a:t>Explore all the possibilities with such an assumption</a:t>
            </a:r>
          </a:p>
          <a:p>
            <a:r>
              <a:rPr lang="en-GB" dirty="0" smtClean="0"/>
              <a:t>Enable vehicles cooperatively reach their destination in the best way</a:t>
            </a:r>
          </a:p>
          <a:p>
            <a:r>
              <a:rPr lang="en-GB" dirty="0" smtClean="0"/>
              <a:t>Make transportation rules dynamic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 Intelligent </a:t>
            </a:r>
            <a:br>
              <a:rPr lang="en-GB" dirty="0" smtClean="0"/>
            </a:br>
            <a:r>
              <a:rPr lang="en-GB" dirty="0" smtClean="0"/>
              <a:t>Transportation  System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755576" y="1844824"/>
            <a:ext cx="7992888" cy="4464496"/>
            <a:chOff x="2227" y="6272"/>
            <a:chExt cx="8364" cy="4524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4050" y="8824"/>
              <a:ext cx="1904" cy="7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Central Information System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6864" y="7744"/>
              <a:ext cx="1477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Route Planning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9261" y="8906"/>
              <a:ext cx="1330" cy="6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Control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6864" y="9914"/>
              <a:ext cx="1522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Monitoring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4179" y="10155"/>
              <a:ext cx="1775" cy="6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Traffic Signal Module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4179" y="7593"/>
              <a:ext cx="1612" cy="78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Speed Lane Module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864" y="8927"/>
              <a:ext cx="1594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Vehicle Motion Planning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4252" y="6486"/>
              <a:ext cx="1310" cy="6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Lane Booking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7031" y="6705"/>
              <a:ext cx="1310" cy="63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Road Booking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AutoShape 12"/>
            <p:cNvCxnSpPr>
              <a:cxnSpLocks noChangeShapeType="1"/>
            </p:cNvCxnSpPr>
            <p:nvPr/>
          </p:nvCxnSpPr>
          <p:spPr bwMode="auto">
            <a:xfrm>
              <a:off x="5954" y="9208"/>
              <a:ext cx="910" cy="9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AutoShape 13"/>
            <p:cNvCxnSpPr>
              <a:cxnSpLocks noChangeShapeType="1"/>
            </p:cNvCxnSpPr>
            <p:nvPr/>
          </p:nvCxnSpPr>
          <p:spPr bwMode="auto">
            <a:xfrm flipV="1">
              <a:off x="4961" y="8379"/>
              <a:ext cx="0" cy="445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AutoShape 14"/>
            <p:cNvCxnSpPr>
              <a:cxnSpLocks noChangeShapeType="1"/>
            </p:cNvCxnSpPr>
            <p:nvPr/>
          </p:nvCxnSpPr>
          <p:spPr bwMode="auto">
            <a:xfrm>
              <a:off x="4961" y="7149"/>
              <a:ext cx="0" cy="44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AutoShape 15"/>
            <p:cNvCxnSpPr>
              <a:cxnSpLocks noChangeShapeType="1"/>
            </p:cNvCxnSpPr>
            <p:nvPr/>
          </p:nvCxnSpPr>
          <p:spPr bwMode="auto">
            <a:xfrm>
              <a:off x="7703" y="7341"/>
              <a:ext cx="1" cy="40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AutoShape 16"/>
            <p:cNvCxnSpPr>
              <a:cxnSpLocks noChangeShapeType="1"/>
            </p:cNvCxnSpPr>
            <p:nvPr/>
          </p:nvCxnSpPr>
          <p:spPr bwMode="auto">
            <a:xfrm>
              <a:off x="4960" y="9611"/>
              <a:ext cx="0" cy="54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AutoShape 17"/>
            <p:cNvCxnSpPr>
              <a:cxnSpLocks noChangeShapeType="1"/>
            </p:cNvCxnSpPr>
            <p:nvPr/>
          </p:nvCxnSpPr>
          <p:spPr bwMode="auto">
            <a:xfrm>
              <a:off x="8458" y="9235"/>
              <a:ext cx="803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AutoShape 18"/>
            <p:cNvCxnSpPr>
              <a:cxnSpLocks noChangeShapeType="1"/>
            </p:cNvCxnSpPr>
            <p:nvPr/>
          </p:nvCxnSpPr>
          <p:spPr bwMode="auto">
            <a:xfrm flipH="1" flipV="1">
              <a:off x="5954" y="9444"/>
              <a:ext cx="910" cy="8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AutoShape 19"/>
            <p:cNvCxnSpPr>
              <a:cxnSpLocks noChangeShapeType="1"/>
            </p:cNvCxnSpPr>
            <p:nvPr/>
          </p:nvCxnSpPr>
          <p:spPr bwMode="auto">
            <a:xfrm flipH="1">
              <a:off x="8386" y="9538"/>
              <a:ext cx="875" cy="719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AutoShape 20"/>
            <p:cNvCxnSpPr>
              <a:cxnSpLocks noChangeShapeType="1"/>
            </p:cNvCxnSpPr>
            <p:nvPr/>
          </p:nvCxnSpPr>
          <p:spPr bwMode="auto">
            <a:xfrm>
              <a:off x="7702" y="8458"/>
              <a:ext cx="1" cy="40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AutoShape 21"/>
            <p:cNvCxnSpPr>
              <a:cxnSpLocks noChangeShapeType="1"/>
            </p:cNvCxnSpPr>
            <p:nvPr/>
          </p:nvCxnSpPr>
          <p:spPr bwMode="auto">
            <a:xfrm flipV="1">
              <a:off x="5954" y="8169"/>
              <a:ext cx="910" cy="77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AutoShape 22"/>
            <p:cNvCxnSpPr>
              <a:cxnSpLocks noChangeShapeType="1"/>
            </p:cNvCxnSpPr>
            <p:nvPr/>
          </p:nvCxnSpPr>
          <p:spPr bwMode="auto">
            <a:xfrm>
              <a:off x="5791" y="8068"/>
              <a:ext cx="1073" cy="114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AutoShape 23"/>
            <p:cNvCxnSpPr>
              <a:cxnSpLocks noChangeShapeType="1"/>
            </p:cNvCxnSpPr>
            <p:nvPr/>
          </p:nvCxnSpPr>
          <p:spPr bwMode="auto">
            <a:xfrm>
              <a:off x="3821" y="6877"/>
              <a:ext cx="432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AutoShape 24"/>
            <p:cNvCxnSpPr>
              <a:cxnSpLocks noChangeShapeType="1"/>
            </p:cNvCxnSpPr>
            <p:nvPr/>
          </p:nvCxnSpPr>
          <p:spPr bwMode="auto">
            <a:xfrm>
              <a:off x="3821" y="6705"/>
              <a:ext cx="0" cy="250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AutoShape 25"/>
            <p:cNvCxnSpPr>
              <a:cxnSpLocks noChangeShapeType="1"/>
            </p:cNvCxnSpPr>
            <p:nvPr/>
          </p:nvCxnSpPr>
          <p:spPr bwMode="auto">
            <a:xfrm>
              <a:off x="3821" y="9208"/>
              <a:ext cx="229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AutoShape 26"/>
            <p:cNvCxnSpPr>
              <a:cxnSpLocks noChangeShapeType="1"/>
            </p:cNvCxnSpPr>
            <p:nvPr/>
          </p:nvCxnSpPr>
          <p:spPr bwMode="auto">
            <a:xfrm>
              <a:off x="3821" y="6272"/>
              <a:ext cx="1" cy="42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AutoShape 27"/>
            <p:cNvCxnSpPr>
              <a:cxnSpLocks noChangeShapeType="1"/>
            </p:cNvCxnSpPr>
            <p:nvPr/>
          </p:nvCxnSpPr>
          <p:spPr bwMode="auto">
            <a:xfrm>
              <a:off x="3821" y="6272"/>
              <a:ext cx="3881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AutoShape 28"/>
            <p:cNvCxnSpPr>
              <a:cxnSpLocks noChangeShapeType="1"/>
            </p:cNvCxnSpPr>
            <p:nvPr/>
          </p:nvCxnSpPr>
          <p:spPr bwMode="auto">
            <a:xfrm>
              <a:off x="7702" y="6272"/>
              <a:ext cx="0" cy="41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2227" y="8948"/>
              <a:ext cx="1410" cy="7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Scenario Specification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AutoShape 30"/>
            <p:cNvCxnSpPr>
              <a:cxnSpLocks noChangeShapeType="1"/>
            </p:cNvCxnSpPr>
            <p:nvPr/>
          </p:nvCxnSpPr>
          <p:spPr bwMode="auto">
            <a:xfrm flipV="1">
              <a:off x="3637" y="9288"/>
              <a:ext cx="413" cy="1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AutoShape 31"/>
            <p:cNvCxnSpPr>
              <a:cxnSpLocks noChangeShapeType="1"/>
            </p:cNvCxnSpPr>
            <p:nvPr/>
          </p:nvCxnSpPr>
          <p:spPr bwMode="auto">
            <a:xfrm flipV="1">
              <a:off x="5954" y="9444"/>
              <a:ext cx="910" cy="81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3263" y="9569"/>
              <a:ext cx="1331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Map/Initial conditions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33"/>
            <p:cNvSpPr>
              <a:spLocks noChangeArrowheads="1"/>
            </p:cNvSpPr>
            <p:nvPr/>
          </p:nvSpPr>
          <p:spPr bwMode="auto">
            <a:xfrm>
              <a:off x="4488" y="9538"/>
              <a:ext cx="1042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Traffic at roads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34"/>
            <p:cNvSpPr>
              <a:spLocks noChangeArrowheads="1"/>
            </p:cNvSpPr>
            <p:nvPr/>
          </p:nvSpPr>
          <p:spPr bwMode="auto">
            <a:xfrm>
              <a:off x="3254" y="8315"/>
              <a:ext cx="1836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Speed of vehicles at lanes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35"/>
            <p:cNvSpPr>
              <a:spLocks noChangeArrowheads="1"/>
            </p:cNvSpPr>
            <p:nvPr/>
          </p:nvSpPr>
          <p:spPr bwMode="auto">
            <a:xfrm>
              <a:off x="6010" y="10196"/>
              <a:ext cx="1032" cy="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Position/ Speed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36"/>
            <p:cNvSpPr>
              <a:spLocks noChangeArrowheads="1"/>
            </p:cNvSpPr>
            <p:nvPr/>
          </p:nvSpPr>
          <p:spPr bwMode="auto">
            <a:xfrm>
              <a:off x="5562" y="7857"/>
              <a:ext cx="903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Speed Limit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37"/>
            <p:cNvSpPr>
              <a:spLocks noChangeArrowheads="1"/>
            </p:cNvSpPr>
            <p:nvPr/>
          </p:nvSpPr>
          <p:spPr bwMode="auto">
            <a:xfrm>
              <a:off x="2362" y="7029"/>
              <a:ext cx="1459" cy="9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Booking Specifications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38"/>
            <p:cNvSpPr>
              <a:spLocks noChangeArrowheads="1"/>
            </p:cNvSpPr>
            <p:nvPr/>
          </p:nvSpPr>
          <p:spPr bwMode="auto">
            <a:xfrm>
              <a:off x="5534" y="9652"/>
              <a:ext cx="848" cy="5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Signal state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39"/>
            <p:cNvSpPr>
              <a:spLocks noChangeArrowheads="1"/>
            </p:cNvSpPr>
            <p:nvPr/>
          </p:nvSpPr>
          <p:spPr bwMode="auto">
            <a:xfrm>
              <a:off x="5667" y="8572"/>
              <a:ext cx="1067" cy="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Traffic Info.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40"/>
            <p:cNvSpPr>
              <a:spLocks noChangeArrowheads="1"/>
            </p:cNvSpPr>
            <p:nvPr/>
          </p:nvSpPr>
          <p:spPr bwMode="auto">
            <a:xfrm>
              <a:off x="7652" y="8369"/>
              <a:ext cx="2117" cy="6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Lane change, Follow, Stop/Start, Turn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41"/>
            <p:cNvSpPr>
              <a:spLocks noChangeArrowheads="1"/>
            </p:cNvSpPr>
            <p:nvPr/>
          </p:nvSpPr>
          <p:spPr bwMode="auto">
            <a:xfrm>
              <a:off x="4813" y="7149"/>
              <a:ext cx="1182" cy="4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Booked?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42"/>
            <p:cNvSpPr>
              <a:spLocks noChangeArrowheads="1"/>
            </p:cNvSpPr>
            <p:nvPr/>
          </p:nvSpPr>
          <p:spPr bwMode="auto">
            <a:xfrm>
              <a:off x="7652" y="7367"/>
              <a:ext cx="1467" cy="4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Booked?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Lightning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1" dirty="0" smtClean="0"/>
              <a:t>Since all vehicles are tracked, lights can change as soon as all vehicles at a particular side are clear</a:t>
            </a:r>
          </a:p>
          <a:p>
            <a:pPr>
              <a:buNone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249289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Lighting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467544" y="1844824"/>
            <a:ext cx="4032448" cy="2376264"/>
            <a:chOff x="2154" y="5725"/>
            <a:chExt cx="3825" cy="2650"/>
          </a:xfrm>
        </p:grpSpPr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154" y="5725"/>
              <a:ext cx="3825" cy="2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154" y="6543"/>
              <a:ext cx="3825" cy="10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723" y="5725"/>
              <a:ext cx="920" cy="26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3203" y="6636"/>
              <a:ext cx="357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187" y="6080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758" y="6636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97" y="6636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4643" y="7131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5138" y="7131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ShapeType="1"/>
            </p:cNvSpPr>
            <p:nvPr/>
          </p:nvSpPr>
          <p:spPr bwMode="auto">
            <a:xfrm>
              <a:off x="3580" y="6843"/>
              <a:ext cx="535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65" name="AutoShape 17"/>
            <p:cNvSpPr>
              <a:spLocks noChangeShapeType="1"/>
            </p:cNvSpPr>
            <p:nvPr/>
          </p:nvSpPr>
          <p:spPr bwMode="auto">
            <a:xfrm>
              <a:off x="3580" y="6924"/>
              <a:ext cx="380" cy="11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64" name="AutoShape 16"/>
            <p:cNvSpPr>
              <a:spLocks noChangeShapeType="1"/>
            </p:cNvSpPr>
            <p:nvPr/>
          </p:nvSpPr>
          <p:spPr bwMode="auto">
            <a:xfrm>
              <a:off x="3960" y="6935"/>
              <a:ext cx="0" cy="196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63" name="AutoShape 15"/>
            <p:cNvSpPr>
              <a:spLocks noChangeShapeType="1"/>
            </p:cNvSpPr>
            <p:nvPr/>
          </p:nvSpPr>
          <p:spPr bwMode="auto">
            <a:xfrm>
              <a:off x="3580" y="6739"/>
              <a:ext cx="380" cy="11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 flipV="1">
              <a:off x="3960" y="6543"/>
              <a:ext cx="0" cy="20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</p:grp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4716016" y="1844824"/>
            <a:ext cx="3888432" cy="2376264"/>
            <a:chOff x="6209" y="5725"/>
            <a:chExt cx="3825" cy="2650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6209" y="5725"/>
              <a:ext cx="3825" cy="2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6209" y="6543"/>
              <a:ext cx="3825" cy="10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7778" y="5725"/>
              <a:ext cx="920" cy="26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8242" y="6080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8698" y="7131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9193" y="7131"/>
              <a:ext cx="380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8398" y="6519"/>
              <a:ext cx="0" cy="324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>
              <a:off x="8282" y="6519"/>
              <a:ext cx="12" cy="26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 flipH="1">
              <a:off x="8111" y="6787"/>
              <a:ext cx="18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>
              <a:off x="8525" y="6519"/>
              <a:ext cx="12" cy="26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8537" y="6787"/>
              <a:ext cx="161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5400"/>
            </a:p>
          </p:txBody>
        </p:sp>
      </p:grp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39552" y="4725144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Order of change of traffic lights.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Numbers denote the order of appearance in the crossing scenario for the present vehicles.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Lighting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412776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Lighting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700808"/>
          <a:ext cx="741682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36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Varying traffic density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Lighting System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55576" y="1484784"/>
          <a:ext cx="748883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Varying traffic density with traffic from one side blocked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7711</TotalTime>
  <Words>1078</Words>
  <Application>Microsoft Office PowerPoint</Application>
  <PresentationFormat>On-screen Show (4:3)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Rdg Vesta</vt:lpstr>
      <vt:lpstr>Calibri</vt:lpstr>
      <vt:lpstr>Times New Roman</vt:lpstr>
      <vt:lpstr>Arial</vt:lpstr>
      <vt:lpstr>Rdg_PP_without_R_WHITE_slides</vt:lpstr>
      <vt:lpstr>Motion Planning for Multiple Autonomous Vehicles </vt:lpstr>
      <vt:lpstr>Key Contributions</vt:lpstr>
      <vt:lpstr>Assumption</vt:lpstr>
      <vt:lpstr>Proposed  Intelligent  Transportation  System Architecture</vt:lpstr>
      <vt:lpstr>Traffic Lightning System </vt:lpstr>
      <vt:lpstr>Traffic Lighting System</vt:lpstr>
      <vt:lpstr>Traffic Lighting System </vt:lpstr>
      <vt:lpstr>Traffic Lighting System </vt:lpstr>
      <vt:lpstr>Traffic Lighting System </vt:lpstr>
      <vt:lpstr>Traffic Lighting System </vt:lpstr>
      <vt:lpstr>Traffic Lighting System </vt:lpstr>
      <vt:lpstr>Traffic Lightning System  - Design Choice</vt:lpstr>
      <vt:lpstr>Speed Lane</vt:lpstr>
      <vt:lpstr>Speed Lanes</vt:lpstr>
      <vt:lpstr>Speed Lanes</vt:lpstr>
      <vt:lpstr>Speed Lanes</vt:lpstr>
      <vt:lpstr>Speed Lanes</vt:lpstr>
      <vt:lpstr>Speed Lanes</vt:lpstr>
      <vt:lpstr>Route Planning </vt:lpstr>
      <vt:lpstr>Rout Planning</vt:lpstr>
      <vt:lpstr>Route Planning </vt:lpstr>
      <vt:lpstr>Route Planning</vt:lpstr>
      <vt:lpstr>Booking</vt:lpstr>
      <vt:lpstr>Booking</vt:lpstr>
      <vt:lpstr>Booking</vt:lpstr>
      <vt:lpstr>Booking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637</cp:revision>
  <cp:lastPrinted>2006-09-19T14:59:33Z</cp:lastPrinted>
  <dcterms:created xsi:type="dcterms:W3CDTF">2012-12-29T19:01:42Z</dcterms:created>
  <dcterms:modified xsi:type="dcterms:W3CDTF">2015-12-10T14:47:25Z</dcterms:modified>
</cp:coreProperties>
</file>